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48" r:id="rId2"/>
    <p:sldMasterId id="2147483687" r:id="rId3"/>
  </p:sldMasterIdLst>
  <p:notesMasterIdLst>
    <p:notesMasterId r:id="rId26"/>
  </p:notesMasterIdLst>
  <p:sldIdLst>
    <p:sldId id="256" r:id="rId4"/>
    <p:sldId id="290" r:id="rId5"/>
    <p:sldId id="329" r:id="rId6"/>
    <p:sldId id="319" r:id="rId7"/>
    <p:sldId id="331" r:id="rId8"/>
    <p:sldId id="320" r:id="rId9"/>
    <p:sldId id="294" r:id="rId10"/>
    <p:sldId id="306" r:id="rId11"/>
    <p:sldId id="308" r:id="rId12"/>
    <p:sldId id="2147471611" r:id="rId13"/>
    <p:sldId id="2147471612" r:id="rId14"/>
    <p:sldId id="269" r:id="rId15"/>
    <p:sldId id="309" r:id="rId16"/>
    <p:sldId id="310" r:id="rId17"/>
    <p:sldId id="326" r:id="rId18"/>
    <p:sldId id="315" r:id="rId19"/>
    <p:sldId id="316" r:id="rId20"/>
    <p:sldId id="317" r:id="rId21"/>
    <p:sldId id="318" r:id="rId22"/>
    <p:sldId id="304" r:id="rId23"/>
    <p:sldId id="2147471610" r:id="rId24"/>
    <p:sldId id="214747160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C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837CE1-A478-3638-AB8A-3BBD312B350A}" v="317" dt="2025-05-28T12:07:11.370"/>
    <p1510:client id="{5344E541-5689-4A6C-B08E-692AF15D3AD4}" v="1" dt="2025-05-28T12:32:10.169"/>
    <p1510:client id="{5D4C80D3-4870-AE98-9D6D-D54C028C74FA}" v="12" dt="2025-05-28T15:03:52.568"/>
    <p1510:client id="{6B44978F-12F5-23C2-1DDB-4AB8C1BF9B88}" v="166" dt="2025-05-28T13:04:24.444"/>
    <p1510:client id="{719EBA24-C971-456B-A323-C54D9C9D334C}" v="2654" dt="2025-05-28T13:40:28.348"/>
    <p1510:client id="{9419495E-AB07-9F06-F96D-02C1C7210790}" v="8" dt="2025-05-28T18:06:19.886"/>
    <p1510:client id="{B4F55697-E2D4-2034-B428-75C7F36F1ECB}" v="383" dt="2025-05-28T11:24:04.117"/>
    <p1510:client id="{D04D0645-7F18-48B2-9BB3-8B4D758397AA}" v="4618" dt="2025-05-28T09:29:45.589"/>
    <p1510:client id="{F7C0B5E8-7596-BE26-8C10-18EA45BDC26B}" v="239" dt="2025-05-28T11:21:27.0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1138" y="2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24FDCA-1BAF-4796-AC57-C01C2989E73A}" type="datetimeFigureOut">
              <a:rPr lang="en-US" smtClean="0"/>
              <a:t>5/28/2025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AB662-2D34-4E77-B707-A4D18A4B4AF2}" type="slidenum">
              <a:rPr lang="en-US" smtClean="0"/>
              <a:t>‹#›</a:t>
            </a:fld>
            <a:endParaRPr lang="en-US"/>
          </a:p>
        </p:txBody>
      </p:sp>
    </p:spTree>
    <p:extLst>
      <p:ext uri="{BB962C8B-B14F-4D97-AF65-F5344CB8AC3E}">
        <p14:creationId xmlns:p14="http://schemas.microsoft.com/office/powerpoint/2010/main" val="3473124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38F507-FFAD-4585-99E0-9DC17883AD4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39711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46054-680A-9878-ADC5-B4358D0BCB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E1E6A3-0638-3D68-C71F-72C660A285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A3AAE0-68AF-4669-4EEB-0646B7449D8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B2F2607-3D89-32E5-DF0C-41DF55294DA2}"/>
              </a:ext>
            </a:extLst>
          </p:cNvPr>
          <p:cNvSpPr>
            <a:spLocks noGrp="1"/>
          </p:cNvSpPr>
          <p:nvPr>
            <p:ph type="sldNum" sz="quarter" idx="5"/>
          </p:nvPr>
        </p:nvSpPr>
        <p:spPr/>
        <p:txBody>
          <a:bodyPr/>
          <a:lstStyle/>
          <a:p>
            <a:fld id="{4DCAB662-2D34-4E77-B707-A4D18A4B4AF2}" type="slidenum">
              <a:rPr lang="en-US" smtClean="0"/>
              <a:t>11</a:t>
            </a:fld>
            <a:endParaRPr lang="en-US"/>
          </a:p>
        </p:txBody>
      </p:sp>
    </p:spTree>
    <p:extLst>
      <p:ext uri="{BB962C8B-B14F-4D97-AF65-F5344CB8AC3E}">
        <p14:creationId xmlns:p14="http://schemas.microsoft.com/office/powerpoint/2010/main" val="1865732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5CA1DD-41F1-D0E0-5DA7-FFB6491E10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374851-C89D-BB7A-38F0-971AE584CE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3348BD-EA91-63E9-AC75-712D6359FD9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7498294-1901-837F-047D-C91387B966AE}"/>
              </a:ext>
            </a:extLst>
          </p:cNvPr>
          <p:cNvSpPr>
            <a:spLocks noGrp="1"/>
          </p:cNvSpPr>
          <p:nvPr>
            <p:ph type="sldNum" sz="quarter" idx="5"/>
          </p:nvPr>
        </p:nvSpPr>
        <p:spPr/>
        <p:txBody>
          <a:bodyPr/>
          <a:lstStyle/>
          <a:p>
            <a:fld id="{4DCAB662-2D34-4E77-B707-A4D18A4B4AF2}" type="slidenum">
              <a:rPr lang="en-US" smtClean="0"/>
              <a:t>15</a:t>
            </a:fld>
            <a:endParaRPr lang="en-US"/>
          </a:p>
        </p:txBody>
      </p:sp>
    </p:spTree>
    <p:extLst>
      <p:ext uri="{BB962C8B-B14F-4D97-AF65-F5344CB8AC3E}">
        <p14:creationId xmlns:p14="http://schemas.microsoft.com/office/powerpoint/2010/main" val="7344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35F2D-432E-C0B6-1E94-520CBE5808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539DE8-8F13-F673-19CB-5E1A507B55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64340E-19C4-BFDB-309B-0C74421CA84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E54DDC2-4089-4D1C-0BCC-81C4BC7A8301}"/>
              </a:ext>
            </a:extLst>
          </p:cNvPr>
          <p:cNvSpPr>
            <a:spLocks noGrp="1"/>
          </p:cNvSpPr>
          <p:nvPr>
            <p:ph type="sldNum" sz="quarter" idx="5"/>
          </p:nvPr>
        </p:nvSpPr>
        <p:spPr/>
        <p:txBody>
          <a:bodyPr/>
          <a:lstStyle/>
          <a:p>
            <a:fld id="{8338F507-FFAD-4585-99E0-9DC17883AD4F}" type="slidenum">
              <a:rPr lang="en-US" smtClean="0"/>
              <a:t>22</a:t>
            </a:fld>
            <a:endParaRPr lang="en-US" dirty="0"/>
          </a:p>
        </p:txBody>
      </p:sp>
    </p:spTree>
    <p:extLst>
      <p:ext uri="{BB962C8B-B14F-4D97-AF65-F5344CB8AC3E}">
        <p14:creationId xmlns:p14="http://schemas.microsoft.com/office/powerpoint/2010/main" val="2782035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ACC65-616B-AA96-E2B4-71D3FC7128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50BB909-89F0-9C71-4531-B84A206DF0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4C28BB8-971F-D045-5765-93E52CD0E95E}"/>
              </a:ext>
            </a:extLst>
          </p:cNvPr>
          <p:cNvSpPr>
            <a:spLocks noGrp="1"/>
          </p:cNvSpPr>
          <p:nvPr>
            <p:ph type="dt" sz="half" idx="10"/>
          </p:nvPr>
        </p:nvSpPr>
        <p:spPr/>
        <p:txBody>
          <a:bodyPr/>
          <a:lstStyle/>
          <a:p>
            <a:fld id="{E314D709-39AB-4E72-AE83-65CA0457C5FF}" type="datetime1">
              <a:rPr lang="en-GB" smtClean="0"/>
              <a:t>28/05/2025</a:t>
            </a:fld>
            <a:endParaRPr lang="en-GB"/>
          </a:p>
        </p:txBody>
      </p:sp>
      <p:sp>
        <p:nvSpPr>
          <p:cNvPr id="5" name="Footer Placeholder 4">
            <a:extLst>
              <a:ext uri="{FF2B5EF4-FFF2-40B4-BE49-F238E27FC236}">
                <a16:creationId xmlns:a16="http://schemas.microsoft.com/office/drawing/2014/main" id="{D94D7454-6AE9-C337-D91E-73E47011F3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14E5E6-E735-0700-E76B-8349F72C12CC}"/>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1535231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33427-3D8A-5989-406A-7ECFEABDAA8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5BAA41-E0EB-6C95-4AF5-453A6A643E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843532-084A-F680-215E-47662388357F}"/>
              </a:ext>
            </a:extLst>
          </p:cNvPr>
          <p:cNvSpPr>
            <a:spLocks noGrp="1"/>
          </p:cNvSpPr>
          <p:nvPr>
            <p:ph type="dt" sz="half" idx="10"/>
          </p:nvPr>
        </p:nvSpPr>
        <p:spPr/>
        <p:txBody>
          <a:bodyPr/>
          <a:lstStyle/>
          <a:p>
            <a:fld id="{C580176B-95C0-4586-A6CB-FA45AC1D812B}" type="datetime1">
              <a:rPr lang="en-GB" smtClean="0"/>
              <a:t>28/05/2025</a:t>
            </a:fld>
            <a:endParaRPr lang="en-GB"/>
          </a:p>
        </p:txBody>
      </p:sp>
      <p:sp>
        <p:nvSpPr>
          <p:cNvPr id="5" name="Footer Placeholder 4">
            <a:extLst>
              <a:ext uri="{FF2B5EF4-FFF2-40B4-BE49-F238E27FC236}">
                <a16:creationId xmlns:a16="http://schemas.microsoft.com/office/drawing/2014/main" id="{81CEF387-44A0-00B2-AA89-9FC493A3BA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1A7CEAA-40FF-B6EA-4545-43904E763EBD}"/>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64852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F3C21D-BC32-D553-8946-292A257673D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EBD036-6270-A3D9-1581-EE9A977823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B6B0E2E-AF66-35B2-6E20-07BCE15EBBBE}"/>
              </a:ext>
            </a:extLst>
          </p:cNvPr>
          <p:cNvSpPr>
            <a:spLocks noGrp="1"/>
          </p:cNvSpPr>
          <p:nvPr>
            <p:ph type="dt" sz="half" idx="10"/>
          </p:nvPr>
        </p:nvSpPr>
        <p:spPr/>
        <p:txBody>
          <a:bodyPr/>
          <a:lstStyle/>
          <a:p>
            <a:fld id="{C9DB43EB-F0EA-4638-8F89-F1BB50B022CB}" type="datetime1">
              <a:rPr lang="en-GB" smtClean="0"/>
              <a:t>28/05/2025</a:t>
            </a:fld>
            <a:endParaRPr lang="en-GB"/>
          </a:p>
        </p:txBody>
      </p:sp>
      <p:sp>
        <p:nvSpPr>
          <p:cNvPr id="5" name="Footer Placeholder 4">
            <a:extLst>
              <a:ext uri="{FF2B5EF4-FFF2-40B4-BE49-F238E27FC236}">
                <a16:creationId xmlns:a16="http://schemas.microsoft.com/office/drawing/2014/main" id="{DB79EF93-BF14-0029-A3BE-F1C640321A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483E87-BAA3-A9CB-B6A5-5562CDDCF6E8}"/>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2773695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4">
            <a:extLst>
              <a:ext uri="{FF2B5EF4-FFF2-40B4-BE49-F238E27FC236}">
                <a16:creationId xmlns:a16="http://schemas.microsoft.com/office/drawing/2014/main" id="{CB190286-B276-0735-9C4A-0DC61C6219D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a:p>
        </p:txBody>
      </p:sp>
      <p:sp>
        <p:nvSpPr>
          <p:cNvPr id="6" name="Slide Number Placeholder 13">
            <a:extLst>
              <a:ext uri="{FF2B5EF4-FFF2-40B4-BE49-F238E27FC236}">
                <a16:creationId xmlns:a16="http://schemas.microsoft.com/office/drawing/2014/main" id="{DB73B279-0425-58C9-A443-09B373446F8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a:p>
        </p:txBody>
      </p:sp>
    </p:spTree>
    <p:extLst>
      <p:ext uri="{BB962C8B-B14F-4D97-AF65-F5344CB8AC3E}">
        <p14:creationId xmlns:p14="http://schemas.microsoft.com/office/powerpoint/2010/main" val="1411839238"/>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074E594-75BC-BB21-5CB5-2ECACC5760F1}"/>
              </a:ext>
            </a:extLst>
          </p:cNvPr>
          <p:cNvSpPr>
            <a:spLocks noGrp="1"/>
          </p:cNvSpPr>
          <p:nvPr>
            <p:ph type="title"/>
          </p:nvPr>
        </p:nvSpPr>
        <p:spPr>
          <a:xfrm>
            <a:off x="397772" y="3459958"/>
            <a:ext cx="5645841" cy="2593275"/>
          </a:xfrm>
        </p:spPr>
        <p:txBody>
          <a:bodyPr anchor="b" anchorCtr="0"/>
          <a:lstStyle>
            <a:lvl1pPr>
              <a:lnSpc>
                <a:spcPct val="80000"/>
              </a:lnSpc>
              <a:spcBef>
                <a:spcPts val="1400"/>
              </a:spcBef>
              <a:defRPr sz="4800" b="0"/>
            </a:lvl1pPr>
          </a:lstStyle>
          <a:p>
            <a:r>
              <a:rPr lang="en-US"/>
              <a:t>Click to edit Master title style</a:t>
            </a:r>
          </a:p>
        </p:txBody>
      </p:sp>
      <p:sp>
        <p:nvSpPr>
          <p:cNvPr id="3" name="Text Placeholder 2">
            <a:extLst>
              <a:ext uri="{FF2B5EF4-FFF2-40B4-BE49-F238E27FC236}">
                <a16:creationId xmlns:a16="http://schemas.microsoft.com/office/drawing/2014/main" id="{B2BDD4AC-270A-4483-7315-655B46AA98C3}"/>
              </a:ext>
            </a:extLst>
          </p:cNvPr>
          <p:cNvSpPr>
            <a:spLocks noGrp="1"/>
          </p:cNvSpPr>
          <p:nvPr>
            <p:ph type="body" idx="1" hasCustomPrompt="1"/>
          </p:nvPr>
        </p:nvSpPr>
        <p:spPr>
          <a:xfrm>
            <a:off x="8193823" y="576072"/>
            <a:ext cx="3462095" cy="4308872"/>
          </a:xfrm>
        </p:spPr>
        <p:txBody>
          <a:bodyPr wrap="square">
            <a:spAutoFit/>
          </a:bodyPr>
          <a:lstStyle>
            <a:lvl1pPr marL="0" indent="0" algn="r">
              <a:lnSpc>
                <a:spcPct val="80000"/>
              </a:lnSpc>
              <a:spcBef>
                <a:spcPts val="0"/>
              </a:spcBef>
              <a:spcAft>
                <a:spcPts val="0"/>
              </a:spcAft>
              <a:buNone/>
              <a:defRPr sz="3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a:t>
            </a:r>
          </a:p>
        </p:txBody>
      </p:sp>
      <p:sp>
        <p:nvSpPr>
          <p:cNvPr id="5" name="Footer Placeholder 4">
            <a:extLst>
              <a:ext uri="{FF2B5EF4-FFF2-40B4-BE49-F238E27FC236}">
                <a16:creationId xmlns:a16="http://schemas.microsoft.com/office/drawing/2014/main" id="{14843C2F-D12F-B2E4-1020-42BB1F404EEB}"/>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a:p>
        </p:txBody>
      </p:sp>
      <p:sp>
        <p:nvSpPr>
          <p:cNvPr id="6" name="Slide Number Placeholder 13">
            <a:extLst>
              <a:ext uri="{FF2B5EF4-FFF2-40B4-BE49-F238E27FC236}">
                <a16:creationId xmlns:a16="http://schemas.microsoft.com/office/drawing/2014/main" id="{78D8C702-FC4B-D3F7-8D51-D2B3DFBA1CC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a:p>
        </p:txBody>
      </p:sp>
    </p:spTree>
    <p:extLst>
      <p:ext uri="{BB962C8B-B14F-4D97-AF65-F5344CB8AC3E}">
        <p14:creationId xmlns:p14="http://schemas.microsoft.com/office/powerpoint/2010/main" val="395478304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39E65-4ABC-F7FC-FCE0-B29255497D5B}"/>
              </a:ext>
            </a:extLst>
          </p:cNvPr>
          <p:cNvSpPr>
            <a:spLocks noGrp="1"/>
          </p:cNvSpPr>
          <p:nvPr>
            <p:ph type="title"/>
          </p:nvPr>
        </p:nvSpPr>
        <p:spPr>
          <a:xfrm>
            <a:off x="397772" y="3459958"/>
            <a:ext cx="5645841" cy="2593275"/>
          </a:xfrm>
        </p:spPr>
        <p:txBody>
          <a:bodyPr anchor="b" anchorCtr="0"/>
          <a:lstStyle>
            <a:lvl1pPr>
              <a:lnSpc>
                <a:spcPct val="80000"/>
              </a:lnSpc>
              <a:spcBef>
                <a:spcPts val="1400"/>
              </a:spcBef>
              <a:defRPr sz="4800" b="0"/>
            </a:lvl1pPr>
          </a:lstStyle>
          <a:p>
            <a:r>
              <a:rPr lang="en-US"/>
              <a:t>Click to edit Master title style</a:t>
            </a:r>
          </a:p>
        </p:txBody>
      </p:sp>
      <p:sp>
        <p:nvSpPr>
          <p:cNvPr id="3" name="Text Placeholder 2">
            <a:extLst>
              <a:ext uri="{FF2B5EF4-FFF2-40B4-BE49-F238E27FC236}">
                <a16:creationId xmlns:a16="http://schemas.microsoft.com/office/drawing/2014/main" id="{B2BDD4AC-270A-4483-7315-655B46AA98C3}"/>
              </a:ext>
            </a:extLst>
          </p:cNvPr>
          <p:cNvSpPr>
            <a:spLocks noGrp="1"/>
          </p:cNvSpPr>
          <p:nvPr>
            <p:ph type="body" idx="1" hasCustomPrompt="1"/>
          </p:nvPr>
        </p:nvSpPr>
        <p:spPr>
          <a:xfrm>
            <a:off x="8193823" y="572408"/>
            <a:ext cx="3462095" cy="4308872"/>
          </a:xfrm>
        </p:spPr>
        <p:txBody>
          <a:bodyPr wrap="square">
            <a:spAutoFit/>
          </a:bodyPr>
          <a:lstStyle>
            <a:lvl1pPr marL="0" indent="0" algn="r">
              <a:lnSpc>
                <a:spcPct val="80000"/>
              </a:lnSpc>
              <a:spcBef>
                <a:spcPts val="0"/>
              </a:spcBef>
              <a:spcAft>
                <a:spcPts val="0"/>
              </a:spcAft>
              <a:buNone/>
              <a:defRPr sz="3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a:t>
            </a:r>
          </a:p>
        </p:txBody>
      </p:sp>
      <p:sp>
        <p:nvSpPr>
          <p:cNvPr id="6" name="Footer Placeholder 4">
            <a:extLst>
              <a:ext uri="{FF2B5EF4-FFF2-40B4-BE49-F238E27FC236}">
                <a16:creationId xmlns:a16="http://schemas.microsoft.com/office/drawing/2014/main" id="{8A3789D3-8936-6361-B279-04482E5DA052}"/>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a:p>
        </p:txBody>
      </p:sp>
      <p:sp>
        <p:nvSpPr>
          <p:cNvPr id="7" name="Slide Number Placeholder 13">
            <a:extLst>
              <a:ext uri="{FF2B5EF4-FFF2-40B4-BE49-F238E27FC236}">
                <a16:creationId xmlns:a16="http://schemas.microsoft.com/office/drawing/2014/main" id="{D2CF944E-CA0D-78C4-2738-7FF65A3C61D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a:p>
        </p:txBody>
      </p:sp>
    </p:spTree>
    <p:extLst>
      <p:ext uri="{BB962C8B-B14F-4D97-AF65-F5344CB8AC3E}">
        <p14:creationId xmlns:p14="http://schemas.microsoft.com/office/powerpoint/2010/main" val="609794938"/>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E5060-8442-0E7D-BD9B-DBA7659EE6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F815B2-B634-C5E7-F77C-8696912D726A}"/>
              </a:ext>
            </a:extLst>
          </p:cNvPr>
          <p:cNvSpPr>
            <a:spLocks noGrp="1"/>
          </p:cNvSpPr>
          <p:nvPr>
            <p:ph type="dt" sz="half" idx="10"/>
          </p:nvPr>
        </p:nvSpPr>
        <p:spPr/>
        <p:txBody>
          <a:bodyPr/>
          <a:lstStyle/>
          <a:p>
            <a:fld id="{D10498BC-0384-477A-8662-C6452339539A}" type="datetime1">
              <a:rPr lang="en-GB" smtClean="0"/>
              <a:t>28/05/2025</a:t>
            </a:fld>
            <a:endParaRPr lang="en-GB"/>
          </a:p>
        </p:txBody>
      </p:sp>
      <p:sp>
        <p:nvSpPr>
          <p:cNvPr id="4" name="Footer Placeholder 3">
            <a:extLst>
              <a:ext uri="{FF2B5EF4-FFF2-40B4-BE49-F238E27FC236}">
                <a16:creationId xmlns:a16="http://schemas.microsoft.com/office/drawing/2014/main" id="{1F339896-0DC7-648A-B41F-B447482683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3EC8F79-3837-15B2-C032-ECC8EC684E77}"/>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1328970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clusion 1">
    <p:spTree>
      <p:nvGrpSpPr>
        <p:cNvPr id="1" name=""/>
        <p:cNvGrpSpPr/>
        <p:nvPr/>
      </p:nvGrpSpPr>
      <p:grpSpPr>
        <a:xfrm>
          <a:off x="0" y="0"/>
          <a:ext cx="0" cy="0"/>
          <a:chOff x="0" y="0"/>
          <a:chExt cx="0" cy="0"/>
        </a:xfrm>
      </p:grpSpPr>
      <p:pic>
        <p:nvPicPr>
          <p:cNvPr id="9" name="object 2">
            <a:extLst>
              <a:ext uri="{FF2B5EF4-FFF2-40B4-BE49-F238E27FC236}">
                <a16:creationId xmlns:a16="http://schemas.microsoft.com/office/drawing/2014/main" id="{F8F99880-94B3-9D84-6F85-4EE14C59C385}"/>
              </a:ext>
            </a:extLst>
          </p:cNvPr>
          <p:cNvPicPr/>
          <p:nvPr userDrawn="1"/>
        </p:nvPicPr>
        <p:blipFill>
          <a:blip r:embed="rId2" cstate="print"/>
          <a:stretch>
            <a:fillRect/>
          </a:stretch>
        </p:blipFill>
        <p:spPr>
          <a:xfrm>
            <a:off x="0" y="0"/>
            <a:ext cx="12188952" cy="6858000"/>
          </a:xfrm>
          <a:prstGeom prst="rect">
            <a:avLst/>
          </a:prstGeom>
        </p:spPr>
      </p:pic>
      <p:sp>
        <p:nvSpPr>
          <p:cNvPr id="2" name="Title 1">
            <a:extLst>
              <a:ext uri="{FF2B5EF4-FFF2-40B4-BE49-F238E27FC236}">
                <a16:creationId xmlns:a16="http://schemas.microsoft.com/office/drawing/2014/main" id="{5AEF2F32-23D2-85EF-3071-5C6939DCE4A4}"/>
              </a:ext>
            </a:extLst>
          </p:cNvPr>
          <p:cNvSpPr>
            <a:spLocks noGrp="1"/>
          </p:cNvSpPr>
          <p:nvPr>
            <p:ph type="ctrTitle" hasCustomPrompt="1"/>
          </p:nvPr>
        </p:nvSpPr>
        <p:spPr>
          <a:xfrm>
            <a:off x="353658" y="1946275"/>
            <a:ext cx="6629400" cy="1482725"/>
          </a:xfrm>
        </p:spPr>
        <p:txBody>
          <a:bodyPr anchor="t" anchorCtr="0"/>
          <a:lstStyle>
            <a:lvl1pPr algn="l">
              <a:lnSpc>
                <a:spcPct val="80000"/>
              </a:lnSpc>
              <a:spcBef>
                <a:spcPts val="1200"/>
              </a:spcBef>
              <a:defRPr sz="6600"/>
            </a:lvl1pPr>
          </a:lstStyle>
          <a:p>
            <a:r>
              <a:rPr lang="en-US" dirty="0"/>
              <a:t>Click to edit title</a:t>
            </a:r>
          </a:p>
        </p:txBody>
      </p:sp>
      <p:sp>
        <p:nvSpPr>
          <p:cNvPr id="8" name="Subtitle 2">
            <a:extLst>
              <a:ext uri="{FF2B5EF4-FFF2-40B4-BE49-F238E27FC236}">
                <a16:creationId xmlns:a16="http://schemas.microsoft.com/office/drawing/2014/main" id="{569CAC8B-F77D-45CC-57A9-E9AE5795949C}"/>
              </a:ext>
            </a:extLst>
          </p:cNvPr>
          <p:cNvSpPr>
            <a:spLocks noGrp="1"/>
          </p:cNvSpPr>
          <p:nvPr>
            <p:ph type="subTitle" idx="1" hasCustomPrompt="1"/>
          </p:nvPr>
        </p:nvSpPr>
        <p:spPr>
          <a:xfrm>
            <a:off x="5197150" y="4823926"/>
            <a:ext cx="6604325" cy="1655540"/>
          </a:xfrm>
        </p:spPr>
        <p:txBody>
          <a:bodyPr bIns="36576" anchor="b" anchorCtr="0"/>
          <a:lstStyle>
            <a:lvl1pPr marL="0" indent="0" algn="l">
              <a:lnSpc>
                <a:spcPct val="125000"/>
              </a:lnSpc>
              <a:spcBef>
                <a:spcPts val="100"/>
              </a:spcBef>
              <a:spcAft>
                <a:spcPts val="0"/>
              </a:spcAft>
              <a:buNone/>
              <a:defRPr sz="1100" b="0">
                <a:latin typeface="+mj-lt"/>
              </a:defRPr>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legal style</a:t>
            </a:r>
          </a:p>
        </p:txBody>
      </p:sp>
      <p:sp>
        <p:nvSpPr>
          <p:cNvPr id="11" name="TextBox 10">
            <a:extLst>
              <a:ext uri="{FF2B5EF4-FFF2-40B4-BE49-F238E27FC236}">
                <a16:creationId xmlns:a16="http://schemas.microsoft.com/office/drawing/2014/main" id="{A1A70850-E861-F5DA-10A1-A92566AB983E}"/>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124230339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object 2">
            <a:extLst>
              <a:ext uri="{FF2B5EF4-FFF2-40B4-BE49-F238E27FC236}">
                <a16:creationId xmlns:a16="http://schemas.microsoft.com/office/drawing/2014/main" id="{8C4C564F-54DF-8C5F-8208-487AC945D740}"/>
              </a:ext>
            </a:extLst>
          </p:cNvPr>
          <p:cNvPicPr/>
          <p:nvPr userDrawn="1"/>
        </p:nvPicPr>
        <p:blipFill>
          <a:blip r:embed="rId2" cstate="print">
            <a:extLst>
              <a:ext uri="{28A0092B-C50C-407E-A947-70E740481C1C}">
                <a14:useLocalDpi xmlns:a14="http://schemas.microsoft.com/office/drawing/2010/main"/>
              </a:ext>
            </a:extLst>
          </a:blip>
          <a:srcRect/>
          <a:stretch/>
        </p:blipFill>
        <p:spPr>
          <a:xfrm>
            <a:off x="3049" y="1715"/>
            <a:ext cx="12188951" cy="6856285"/>
          </a:xfrm>
          <a:prstGeom prst="rect">
            <a:avLst/>
          </a:prstGeom>
        </p:spPr>
      </p:pic>
      <p:sp>
        <p:nvSpPr>
          <p:cNvPr id="2" name="Title 1">
            <a:extLst>
              <a:ext uri="{FF2B5EF4-FFF2-40B4-BE49-F238E27FC236}">
                <a16:creationId xmlns:a16="http://schemas.microsoft.com/office/drawing/2014/main" id="{5AEF2F32-23D2-85EF-3071-5C6939DCE4A4}"/>
              </a:ext>
            </a:extLst>
          </p:cNvPr>
          <p:cNvSpPr>
            <a:spLocks noGrp="1"/>
          </p:cNvSpPr>
          <p:nvPr>
            <p:ph type="ctrTitle"/>
          </p:nvPr>
        </p:nvSpPr>
        <p:spPr>
          <a:xfrm>
            <a:off x="401904" y="1963495"/>
            <a:ext cx="5664555" cy="1828800"/>
          </a:xfrm>
        </p:spPr>
        <p:txBody>
          <a:bodyPr anchor="t" anchorCtr="0"/>
          <a:lstStyle>
            <a:lvl1pPr algn="l">
              <a:lnSpc>
                <a:spcPct val="80000"/>
              </a:lnSpc>
              <a:spcBef>
                <a:spcPts val="1400"/>
              </a:spcBef>
              <a:defRPr sz="4800" b="0"/>
            </a:lvl1pPr>
          </a:lstStyle>
          <a:p>
            <a:r>
              <a:rPr lang="en-US"/>
              <a:t>Click to edit Master title style</a:t>
            </a:r>
          </a:p>
        </p:txBody>
      </p:sp>
      <p:sp>
        <p:nvSpPr>
          <p:cNvPr id="5" name="Subtitle 2">
            <a:extLst>
              <a:ext uri="{FF2B5EF4-FFF2-40B4-BE49-F238E27FC236}">
                <a16:creationId xmlns:a16="http://schemas.microsoft.com/office/drawing/2014/main" id="{98AB6ED3-C5F6-877C-DAED-BEF7F304594B}"/>
              </a:ext>
            </a:extLst>
          </p:cNvPr>
          <p:cNvSpPr>
            <a:spLocks noGrp="1"/>
          </p:cNvSpPr>
          <p:nvPr>
            <p:ph type="subTitle" idx="1" hasCustomPrompt="1"/>
          </p:nvPr>
        </p:nvSpPr>
        <p:spPr>
          <a:xfrm>
            <a:off x="401903" y="6054487"/>
            <a:ext cx="4684447" cy="453228"/>
          </a:xfrm>
        </p:spPr>
        <p:txBody>
          <a:bodyPr/>
          <a:lstStyle>
            <a:lvl1pPr marL="0" indent="0" algn="l">
              <a:lnSpc>
                <a:spcPct val="100000"/>
              </a:lnSpc>
              <a:spcBef>
                <a:spcPts val="100"/>
              </a:spcBef>
              <a:spcAft>
                <a:spcPts val="0"/>
              </a:spcAft>
              <a:buNone/>
              <a:defRPr sz="1400" b="0"/>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style</a:t>
            </a:r>
          </a:p>
        </p:txBody>
      </p:sp>
      <p:pic>
        <p:nvPicPr>
          <p:cNvPr id="14" name="Graphic 13">
            <a:extLst>
              <a:ext uri="{FF2B5EF4-FFF2-40B4-BE49-F238E27FC236}">
                <a16:creationId xmlns:a16="http://schemas.microsoft.com/office/drawing/2014/main" id="{FB11A3AB-4A69-E082-016E-71E34537136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03391" y="383381"/>
            <a:ext cx="1064007" cy="517902"/>
          </a:xfrm>
          <a:prstGeom prst="rect">
            <a:avLst/>
          </a:prstGeom>
        </p:spPr>
      </p:pic>
    </p:spTree>
    <p:extLst>
      <p:ext uri="{BB962C8B-B14F-4D97-AF65-F5344CB8AC3E}">
        <p14:creationId xmlns:p14="http://schemas.microsoft.com/office/powerpoint/2010/main" val="1473442829"/>
      </p:ext>
    </p:extLst>
  </p:cSld>
  <p:clrMapOvr>
    <a:masterClrMapping/>
  </p:clrMapOvr>
  <p:extLst>
    <p:ext uri="{DCECCB84-F9BA-43D5-87BE-67443E8EF086}">
      <p15:sldGuideLst xmlns:p15="http://schemas.microsoft.com/office/powerpoint/2012/main">
        <p15:guide id="9" orient="horz" pos="21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E0745CB-2FF7-A852-6865-A8F426EE1202}"/>
              </a:ext>
            </a:extLst>
          </p:cNvPr>
          <p:cNvSpPr>
            <a:spLocks noGrp="1"/>
          </p:cNvSpPr>
          <p:nvPr>
            <p:ph type="pic" sz="quarter" idx="10" hasCustomPrompt="1"/>
          </p:nvPr>
        </p:nvSpPr>
        <p:spPr>
          <a:xfrm>
            <a:off x="0" y="0"/>
            <a:ext cx="12192000" cy="6858000"/>
          </a:xfrm>
          <a:solidFill>
            <a:schemeClr val="bg2"/>
          </a:solidFill>
        </p:spPr>
        <p:txBody>
          <a:bodyPr anchor="ctr"/>
          <a:lstStyle>
            <a:lvl1pPr algn="ctr">
              <a:defRPr/>
            </a:lvl1pPr>
          </a:lstStyle>
          <a:p>
            <a:r>
              <a:rPr lang="en-US"/>
              <a:t>Click icon to add cover image</a:t>
            </a:r>
          </a:p>
          <a:p>
            <a:endParaRPr lang="en-US"/>
          </a:p>
        </p:txBody>
      </p:sp>
      <p:sp>
        <p:nvSpPr>
          <p:cNvPr id="2" name="Title 1">
            <a:extLst>
              <a:ext uri="{FF2B5EF4-FFF2-40B4-BE49-F238E27FC236}">
                <a16:creationId xmlns:a16="http://schemas.microsoft.com/office/drawing/2014/main" id="{5AEF2F32-23D2-85EF-3071-5C6939DCE4A4}"/>
              </a:ext>
            </a:extLst>
          </p:cNvPr>
          <p:cNvSpPr>
            <a:spLocks noGrp="1"/>
          </p:cNvSpPr>
          <p:nvPr>
            <p:ph type="ctrTitle"/>
          </p:nvPr>
        </p:nvSpPr>
        <p:spPr>
          <a:xfrm>
            <a:off x="401904" y="1963495"/>
            <a:ext cx="5664555" cy="1828800"/>
          </a:xfrm>
        </p:spPr>
        <p:txBody>
          <a:bodyPr anchor="t" anchorCtr="0"/>
          <a:lstStyle>
            <a:lvl1pPr algn="l">
              <a:lnSpc>
                <a:spcPct val="80000"/>
              </a:lnSpc>
              <a:spcBef>
                <a:spcPts val="1400"/>
              </a:spcBef>
              <a:defRPr sz="4800" b="0"/>
            </a:lvl1pPr>
          </a:lstStyle>
          <a:p>
            <a:r>
              <a:rPr lang="en-US"/>
              <a:t>Click to edit Master title style</a:t>
            </a:r>
          </a:p>
        </p:txBody>
      </p:sp>
      <p:sp>
        <p:nvSpPr>
          <p:cNvPr id="5" name="Subtitle 2">
            <a:extLst>
              <a:ext uri="{FF2B5EF4-FFF2-40B4-BE49-F238E27FC236}">
                <a16:creationId xmlns:a16="http://schemas.microsoft.com/office/drawing/2014/main" id="{98AB6ED3-C5F6-877C-DAED-BEF7F304594B}"/>
              </a:ext>
            </a:extLst>
          </p:cNvPr>
          <p:cNvSpPr>
            <a:spLocks noGrp="1"/>
          </p:cNvSpPr>
          <p:nvPr>
            <p:ph type="subTitle" idx="1" hasCustomPrompt="1"/>
          </p:nvPr>
        </p:nvSpPr>
        <p:spPr>
          <a:xfrm>
            <a:off x="401903" y="6054487"/>
            <a:ext cx="4684447" cy="453228"/>
          </a:xfrm>
        </p:spPr>
        <p:txBody>
          <a:bodyPr/>
          <a:lstStyle>
            <a:lvl1pPr marL="0" indent="0" algn="l">
              <a:lnSpc>
                <a:spcPct val="100000"/>
              </a:lnSpc>
              <a:spcBef>
                <a:spcPts val="100"/>
              </a:spcBef>
              <a:spcAft>
                <a:spcPts val="0"/>
              </a:spcAft>
              <a:buNone/>
              <a:defRPr sz="1400" b="0"/>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style</a:t>
            </a:r>
          </a:p>
        </p:txBody>
      </p:sp>
      <p:pic>
        <p:nvPicPr>
          <p:cNvPr id="14" name="Graphic 13">
            <a:extLst>
              <a:ext uri="{FF2B5EF4-FFF2-40B4-BE49-F238E27FC236}">
                <a16:creationId xmlns:a16="http://schemas.microsoft.com/office/drawing/2014/main" id="{FB11A3AB-4A69-E082-016E-71E34537136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03391" y="383381"/>
            <a:ext cx="1064007" cy="517902"/>
          </a:xfrm>
          <a:prstGeom prst="rect">
            <a:avLst/>
          </a:prstGeom>
        </p:spPr>
      </p:pic>
    </p:spTree>
    <p:extLst>
      <p:ext uri="{BB962C8B-B14F-4D97-AF65-F5344CB8AC3E}">
        <p14:creationId xmlns:p14="http://schemas.microsoft.com/office/powerpoint/2010/main" val="2779665312"/>
      </p:ext>
    </p:extLst>
  </p:cSld>
  <p:clrMapOvr>
    <a:masterClrMapping/>
  </p:clrMapOvr>
  <p:extLst>
    <p:ext uri="{DCECCB84-F9BA-43D5-87BE-67443E8EF086}">
      <p15:sldGuideLst xmlns:p15="http://schemas.microsoft.com/office/powerpoint/2012/main">
        <p15:guide id="9" orient="horz"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414619" y="4007973"/>
            <a:ext cx="4671732" cy="1298448"/>
          </a:xfrm>
        </p:spPr>
        <p:txBody>
          <a:bodyPr/>
          <a:lstStyle>
            <a:lvl1pPr>
              <a:defRPr sz="4000"/>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7518CD4E-B949-EF88-4945-7E36C0015725}"/>
              </a:ext>
            </a:extLst>
          </p:cNvPr>
          <p:cNvSpPr>
            <a:spLocks noGrp="1"/>
          </p:cNvSpPr>
          <p:nvPr>
            <p:ph idx="1"/>
          </p:nvPr>
        </p:nvSpPr>
        <p:spPr>
          <a:xfrm>
            <a:off x="6160294" y="402655"/>
            <a:ext cx="5641181" cy="3521964"/>
          </a:xfrm>
        </p:spPr>
        <p:txBody>
          <a:bodyPr/>
          <a:lstStyle>
            <a:lvl1pPr>
              <a:lnSpc>
                <a:spcPct val="125000"/>
              </a:lnSpc>
              <a:defRPr sz="1500" b="1">
                <a:latin typeface="+mn-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75979435-2CA0-F566-8195-3E80CC2D6180}"/>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3A2C4AA3-8599-3431-5E25-2E68E7DB9FCA}"/>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5195193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4C22F-1423-BBA7-A71E-FADB609A5B6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6D3E7A-D41E-676A-8230-90B52981F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E5D21C-8410-EE06-061D-FAA0B7A4F958}"/>
              </a:ext>
            </a:extLst>
          </p:cNvPr>
          <p:cNvSpPr>
            <a:spLocks noGrp="1"/>
          </p:cNvSpPr>
          <p:nvPr>
            <p:ph type="dt" sz="half" idx="10"/>
          </p:nvPr>
        </p:nvSpPr>
        <p:spPr/>
        <p:txBody>
          <a:bodyPr/>
          <a:lstStyle/>
          <a:p>
            <a:fld id="{86FBB1A9-08D8-420B-AF65-5D418F75AAE3}" type="datetime1">
              <a:rPr lang="en-GB" smtClean="0"/>
              <a:t>28/05/2025</a:t>
            </a:fld>
            <a:endParaRPr lang="en-GB"/>
          </a:p>
        </p:txBody>
      </p:sp>
      <p:sp>
        <p:nvSpPr>
          <p:cNvPr id="5" name="Footer Placeholder 4">
            <a:extLst>
              <a:ext uri="{FF2B5EF4-FFF2-40B4-BE49-F238E27FC236}">
                <a16:creationId xmlns:a16="http://schemas.microsoft.com/office/drawing/2014/main" id="{33180EBC-F040-E635-0008-8D29BAB451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E19D9B-2570-1670-FA9B-A0CAF353062D}"/>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16802544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6157914" y="400050"/>
            <a:ext cx="5643562" cy="2970214"/>
          </a:xfrm>
        </p:spPr>
        <p:txBody>
          <a:bodyPr/>
          <a:lstStyle>
            <a:lvl1pPr>
              <a:spcAft>
                <a:spcPts val="1200"/>
              </a:spcAft>
              <a:defRPr sz="14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8" y="3998913"/>
            <a:ext cx="4801396" cy="1425575"/>
          </a:xfrm>
          <a:prstGeom prst="rect">
            <a:avLst/>
          </a:prstGeom>
        </p:spPr>
        <p:txBody>
          <a:bodyPr vert="horz" lIns="0" tIns="0" rIns="0" bIns="0" rtlCol="0" anchor="t" anchorCtr="0">
            <a:noAutofit/>
          </a:bodyPr>
          <a:lstStyle/>
          <a:p>
            <a:r>
              <a:rPr lang="en-US"/>
              <a:t>Click to edit Master title style</a:t>
            </a:r>
            <a:endParaRPr lang="en-US" dirty="0"/>
          </a:p>
        </p:txBody>
      </p:sp>
      <p:sp>
        <p:nvSpPr>
          <p:cNvPr id="4" name="Slide Number Placeholder 13">
            <a:extLst>
              <a:ext uri="{FF2B5EF4-FFF2-40B4-BE49-F238E27FC236}">
                <a16:creationId xmlns:a16="http://schemas.microsoft.com/office/drawing/2014/main" id="{83F37CB8-4B0C-85FD-979D-0EFBFDE2A1F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ctr">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5" name="Footer Placeholder 4">
            <a:extLst>
              <a:ext uri="{FF2B5EF4-FFF2-40B4-BE49-F238E27FC236}">
                <a16:creationId xmlns:a16="http://schemas.microsoft.com/office/drawing/2014/main" id="{C8EC9C41-CB60-9C3F-4A21-4DCCF3B44001}"/>
              </a:ext>
            </a:extLst>
          </p:cNvPr>
          <p:cNvSpPr>
            <a:spLocks noGrp="1"/>
          </p:cNvSpPr>
          <p:nvPr>
            <p:ph type="ftr" sz="quarter" idx="3"/>
          </p:nvPr>
        </p:nvSpPr>
        <p:spPr>
          <a:xfrm>
            <a:off x="1066800" y="6497441"/>
            <a:ext cx="3447482" cy="161583"/>
          </a:xfrm>
          <a:prstGeom prst="rect">
            <a:avLst/>
          </a:prstGeom>
        </p:spPr>
        <p:txBody>
          <a:bodyPr vert="horz" wrap="square" lIns="0" tIns="0" rIns="0" bIns="0" rtlCol="0" anchor="ctr">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Tree>
    <p:extLst>
      <p:ext uri="{BB962C8B-B14F-4D97-AF65-F5344CB8AC3E}">
        <p14:creationId xmlns:p14="http://schemas.microsoft.com/office/powerpoint/2010/main" val="178554975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3">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6157914" y="400050"/>
            <a:ext cx="5643562" cy="3998913"/>
          </a:xfrm>
        </p:spPr>
        <p:txBody>
          <a:bodyPr/>
          <a:lstStyle>
            <a:lvl1pPr>
              <a:spcAft>
                <a:spcPts val="1200"/>
              </a:spcAft>
              <a:defRPr sz="14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8" y="3998913"/>
            <a:ext cx="4801396" cy="1425575"/>
          </a:xfrm>
          <a:prstGeom prst="rect">
            <a:avLst/>
          </a:prstGeom>
        </p:spPr>
        <p:txBody>
          <a:bodyPr vert="horz" lIns="0" tIns="0" rIns="0" bIns="0" rtlCol="0" anchor="t" anchorCtr="0">
            <a:noAutofit/>
          </a:bodyPr>
          <a:lstStyle/>
          <a:p>
            <a:r>
              <a:rPr lang="en-US"/>
              <a:t>Click to edit Master title style</a:t>
            </a:r>
            <a:endParaRPr lang="en-US" dirty="0"/>
          </a:p>
        </p:txBody>
      </p:sp>
      <p:sp>
        <p:nvSpPr>
          <p:cNvPr id="4" name="Slide Number Placeholder 13">
            <a:extLst>
              <a:ext uri="{FF2B5EF4-FFF2-40B4-BE49-F238E27FC236}">
                <a16:creationId xmlns:a16="http://schemas.microsoft.com/office/drawing/2014/main" id="{83F37CB8-4B0C-85FD-979D-0EFBFDE2A1F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ctr">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5" name="Footer Placeholder 4">
            <a:extLst>
              <a:ext uri="{FF2B5EF4-FFF2-40B4-BE49-F238E27FC236}">
                <a16:creationId xmlns:a16="http://schemas.microsoft.com/office/drawing/2014/main" id="{C8EC9C41-CB60-9C3F-4A21-4DCCF3B44001}"/>
              </a:ext>
            </a:extLst>
          </p:cNvPr>
          <p:cNvSpPr>
            <a:spLocks noGrp="1"/>
          </p:cNvSpPr>
          <p:nvPr>
            <p:ph type="ftr" sz="quarter" idx="3"/>
          </p:nvPr>
        </p:nvSpPr>
        <p:spPr>
          <a:xfrm>
            <a:off x="1066800" y="6497441"/>
            <a:ext cx="3447482" cy="161583"/>
          </a:xfrm>
          <a:prstGeom prst="rect">
            <a:avLst/>
          </a:prstGeom>
        </p:spPr>
        <p:txBody>
          <a:bodyPr vert="horz" wrap="square" lIns="0" tIns="0" rIns="0" bIns="0" rtlCol="0" anchor="ctr">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Tree>
    <p:extLst>
      <p:ext uri="{BB962C8B-B14F-4D97-AF65-F5344CB8AC3E}">
        <p14:creationId xmlns:p14="http://schemas.microsoft.com/office/powerpoint/2010/main" val="321413653"/>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4">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6157914" y="400050"/>
            <a:ext cx="5643562" cy="5653088"/>
          </a:xfrm>
        </p:spPr>
        <p:txBody>
          <a:bodyPr/>
          <a:lstStyle>
            <a:lvl1pPr>
              <a:spcAft>
                <a:spcPts val="1200"/>
              </a:spcAft>
              <a:defRPr sz="14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8" y="3998913"/>
            <a:ext cx="4801396" cy="1425575"/>
          </a:xfrm>
          <a:prstGeom prst="rect">
            <a:avLst/>
          </a:prstGeom>
        </p:spPr>
        <p:txBody>
          <a:bodyPr vert="horz" lIns="0" tIns="0" rIns="0" bIns="0" rtlCol="0" anchor="t" anchorCtr="0">
            <a:noAutofit/>
          </a:bodyPr>
          <a:lstStyle/>
          <a:p>
            <a:r>
              <a:rPr lang="en-US"/>
              <a:t>Click to edit Master title style</a:t>
            </a:r>
            <a:endParaRPr lang="en-US" dirty="0"/>
          </a:p>
        </p:txBody>
      </p:sp>
      <p:sp>
        <p:nvSpPr>
          <p:cNvPr id="4" name="Slide Number Placeholder 13">
            <a:extLst>
              <a:ext uri="{FF2B5EF4-FFF2-40B4-BE49-F238E27FC236}">
                <a16:creationId xmlns:a16="http://schemas.microsoft.com/office/drawing/2014/main" id="{83F37CB8-4B0C-85FD-979D-0EFBFDE2A1F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ctr">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5" name="Footer Placeholder 4">
            <a:extLst>
              <a:ext uri="{FF2B5EF4-FFF2-40B4-BE49-F238E27FC236}">
                <a16:creationId xmlns:a16="http://schemas.microsoft.com/office/drawing/2014/main" id="{C8EC9C41-CB60-9C3F-4A21-4DCCF3B44001}"/>
              </a:ext>
            </a:extLst>
          </p:cNvPr>
          <p:cNvSpPr>
            <a:spLocks noGrp="1"/>
          </p:cNvSpPr>
          <p:nvPr>
            <p:ph type="ftr" sz="quarter" idx="3"/>
          </p:nvPr>
        </p:nvSpPr>
        <p:spPr>
          <a:xfrm>
            <a:off x="1066800" y="6497441"/>
            <a:ext cx="3447482" cy="161583"/>
          </a:xfrm>
          <a:prstGeom prst="rect">
            <a:avLst/>
          </a:prstGeom>
        </p:spPr>
        <p:txBody>
          <a:bodyPr vert="horz" wrap="square" lIns="0" tIns="0" rIns="0" bIns="0" rtlCol="0" anchor="ctr">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Tree>
    <p:extLst>
      <p:ext uri="{BB962C8B-B14F-4D97-AF65-F5344CB8AC3E}">
        <p14:creationId xmlns:p14="http://schemas.microsoft.com/office/powerpoint/2010/main" val="90849427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5">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5199063" y="400050"/>
            <a:ext cx="6602413" cy="5653088"/>
          </a:xfrm>
        </p:spPr>
        <p:txBody>
          <a:bodyPr/>
          <a:lstStyle>
            <a:lvl1pPr>
              <a:spcAft>
                <a:spcPts val="1200"/>
              </a:spcAft>
              <a:defRPr sz="14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7" y="3998913"/>
            <a:ext cx="3840957" cy="1425575"/>
          </a:xfrm>
          <a:prstGeom prst="rect">
            <a:avLst/>
          </a:prstGeom>
        </p:spPr>
        <p:txBody>
          <a:bodyPr vert="horz" lIns="0" tIns="0" rIns="0" bIns="0" rtlCol="0" anchor="t" anchorCtr="0">
            <a:noAutofit/>
          </a:bodyPr>
          <a:lstStyle/>
          <a:p>
            <a:r>
              <a:rPr lang="en-US"/>
              <a:t>Click to edit Master title style</a:t>
            </a:r>
            <a:endParaRPr lang="en-US" dirty="0"/>
          </a:p>
        </p:txBody>
      </p:sp>
      <p:sp>
        <p:nvSpPr>
          <p:cNvPr id="4" name="Slide Number Placeholder 13">
            <a:extLst>
              <a:ext uri="{FF2B5EF4-FFF2-40B4-BE49-F238E27FC236}">
                <a16:creationId xmlns:a16="http://schemas.microsoft.com/office/drawing/2014/main" id="{83F37CB8-4B0C-85FD-979D-0EFBFDE2A1F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ctr">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5" name="Footer Placeholder 4">
            <a:extLst>
              <a:ext uri="{FF2B5EF4-FFF2-40B4-BE49-F238E27FC236}">
                <a16:creationId xmlns:a16="http://schemas.microsoft.com/office/drawing/2014/main" id="{C8EC9C41-CB60-9C3F-4A21-4DCCF3B44001}"/>
              </a:ext>
            </a:extLst>
          </p:cNvPr>
          <p:cNvSpPr>
            <a:spLocks noGrp="1"/>
          </p:cNvSpPr>
          <p:nvPr>
            <p:ph type="ftr" sz="quarter" idx="3"/>
          </p:nvPr>
        </p:nvSpPr>
        <p:spPr>
          <a:xfrm>
            <a:off x="1066800" y="6497441"/>
            <a:ext cx="3447482" cy="161583"/>
          </a:xfrm>
          <a:prstGeom prst="rect">
            <a:avLst/>
          </a:prstGeom>
        </p:spPr>
        <p:txBody>
          <a:bodyPr vert="horz" wrap="square" lIns="0" tIns="0" rIns="0" bIns="0" rtlCol="0" anchor="ctr">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Tree>
    <p:extLst>
      <p:ext uri="{BB962C8B-B14F-4D97-AF65-F5344CB8AC3E}">
        <p14:creationId xmlns:p14="http://schemas.microsoft.com/office/powerpoint/2010/main" val="3829525668"/>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39E65-4ABC-F7FC-FCE0-B29255497D5B}"/>
              </a:ext>
            </a:extLst>
          </p:cNvPr>
          <p:cNvSpPr>
            <a:spLocks noGrp="1"/>
          </p:cNvSpPr>
          <p:nvPr>
            <p:ph type="title"/>
          </p:nvPr>
        </p:nvSpPr>
        <p:spPr>
          <a:xfrm>
            <a:off x="397772" y="3459958"/>
            <a:ext cx="5645841" cy="2593275"/>
          </a:xfrm>
        </p:spPr>
        <p:txBody>
          <a:bodyPr anchor="b" anchorCtr="0"/>
          <a:lstStyle>
            <a:lvl1pPr>
              <a:lnSpc>
                <a:spcPct val="80000"/>
              </a:lnSpc>
              <a:spcBef>
                <a:spcPts val="1400"/>
              </a:spcBef>
              <a:defRPr sz="4800" b="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DD4AC-270A-4483-7315-655B46AA98C3}"/>
              </a:ext>
            </a:extLst>
          </p:cNvPr>
          <p:cNvSpPr>
            <a:spLocks noGrp="1"/>
          </p:cNvSpPr>
          <p:nvPr>
            <p:ph type="body" idx="1" hasCustomPrompt="1"/>
          </p:nvPr>
        </p:nvSpPr>
        <p:spPr>
          <a:xfrm>
            <a:off x="8193823" y="572408"/>
            <a:ext cx="3462095" cy="4308872"/>
          </a:xfrm>
        </p:spPr>
        <p:txBody>
          <a:bodyPr wrap="square">
            <a:spAutoFit/>
          </a:bodyPr>
          <a:lstStyle>
            <a:lvl1pPr marL="0" indent="0" algn="r">
              <a:lnSpc>
                <a:spcPct val="80000"/>
              </a:lnSpc>
              <a:spcBef>
                <a:spcPts val="0"/>
              </a:spcBef>
              <a:spcAft>
                <a:spcPts val="0"/>
              </a:spcAft>
              <a:buNone/>
              <a:defRPr sz="3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6" name="Footer Placeholder 4">
            <a:extLst>
              <a:ext uri="{FF2B5EF4-FFF2-40B4-BE49-F238E27FC236}">
                <a16:creationId xmlns:a16="http://schemas.microsoft.com/office/drawing/2014/main" id="{8A3789D3-8936-6361-B279-04482E5DA052}"/>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D2CF944E-CA0D-78C4-2738-7FF65A3C61D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029987821"/>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074E594-75BC-BB21-5CB5-2ECACC5760F1}"/>
              </a:ext>
            </a:extLst>
          </p:cNvPr>
          <p:cNvSpPr>
            <a:spLocks noGrp="1"/>
          </p:cNvSpPr>
          <p:nvPr>
            <p:ph type="title"/>
          </p:nvPr>
        </p:nvSpPr>
        <p:spPr>
          <a:xfrm>
            <a:off x="397772" y="3459958"/>
            <a:ext cx="5645841" cy="2593275"/>
          </a:xfrm>
        </p:spPr>
        <p:txBody>
          <a:bodyPr anchor="b" anchorCtr="0"/>
          <a:lstStyle>
            <a:lvl1pPr>
              <a:lnSpc>
                <a:spcPct val="80000"/>
              </a:lnSpc>
              <a:spcBef>
                <a:spcPts val="1400"/>
              </a:spcBef>
              <a:defRPr sz="4800" b="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DD4AC-270A-4483-7315-655B46AA98C3}"/>
              </a:ext>
            </a:extLst>
          </p:cNvPr>
          <p:cNvSpPr>
            <a:spLocks noGrp="1"/>
          </p:cNvSpPr>
          <p:nvPr>
            <p:ph type="body" idx="1" hasCustomPrompt="1"/>
          </p:nvPr>
        </p:nvSpPr>
        <p:spPr>
          <a:xfrm>
            <a:off x="8193823" y="576072"/>
            <a:ext cx="3462095" cy="4308872"/>
          </a:xfrm>
        </p:spPr>
        <p:txBody>
          <a:bodyPr wrap="square">
            <a:spAutoFit/>
          </a:bodyPr>
          <a:lstStyle>
            <a:lvl1pPr marL="0" indent="0" algn="r">
              <a:lnSpc>
                <a:spcPct val="80000"/>
              </a:lnSpc>
              <a:spcBef>
                <a:spcPts val="0"/>
              </a:spcBef>
              <a:spcAft>
                <a:spcPts val="0"/>
              </a:spcAft>
              <a:buNone/>
              <a:defRPr sz="3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5" name="Footer Placeholder 4">
            <a:extLst>
              <a:ext uri="{FF2B5EF4-FFF2-40B4-BE49-F238E27FC236}">
                <a16:creationId xmlns:a16="http://schemas.microsoft.com/office/drawing/2014/main" id="{14843C2F-D12F-B2E4-1020-42BB1F404EEB}"/>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78D8C702-FC4B-D3F7-8D51-D2B3DFBA1CC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33630701"/>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sp>
        <p:nvSpPr>
          <p:cNvPr id="4" name="Picture Placeholder 14">
            <a:extLst>
              <a:ext uri="{FF2B5EF4-FFF2-40B4-BE49-F238E27FC236}">
                <a16:creationId xmlns:a16="http://schemas.microsoft.com/office/drawing/2014/main" id="{50A2C7B7-9D29-E058-E1D5-11CACA152562}"/>
              </a:ext>
              <a:ext uri="{C183D7F6-B498-43B3-948B-1728B52AA6E4}">
                <adec:decorative xmlns:adec="http://schemas.microsoft.com/office/drawing/2017/decorative" val="1"/>
              </a:ext>
            </a:extLst>
          </p:cNvPr>
          <p:cNvSpPr>
            <a:spLocks noGrp="1"/>
          </p:cNvSpPr>
          <p:nvPr>
            <p:ph type="pic" sz="quarter" idx="10"/>
          </p:nvPr>
        </p:nvSpPr>
        <p:spPr>
          <a:xfrm>
            <a:off x="0" y="0"/>
            <a:ext cx="12188951" cy="6858001"/>
          </a:xfrm>
          <a:solidFill>
            <a:schemeClr val="bg1">
              <a:lumMod val="85000"/>
            </a:schemeClr>
          </a:solidFill>
        </p:spPr>
        <p:txBody>
          <a:bodyPr tIns="1554480"/>
          <a:lstStyle>
            <a:lvl1pPr algn="ctr">
              <a:defRPr/>
            </a:lvl1pPr>
          </a:lstStyle>
          <a:p>
            <a:r>
              <a:rPr lang="en-US"/>
              <a:t>Click icon to add picture</a:t>
            </a:r>
            <a:endParaRPr lang="en-US" dirty="0"/>
          </a:p>
        </p:txBody>
      </p:sp>
      <p:sp>
        <p:nvSpPr>
          <p:cNvPr id="2" name="Title 1">
            <a:extLst>
              <a:ext uri="{FF2B5EF4-FFF2-40B4-BE49-F238E27FC236}">
                <a16:creationId xmlns:a16="http://schemas.microsoft.com/office/drawing/2014/main" id="{B4539E65-4ABC-F7FC-FCE0-B29255497D5B}"/>
              </a:ext>
            </a:extLst>
          </p:cNvPr>
          <p:cNvSpPr>
            <a:spLocks noGrp="1"/>
          </p:cNvSpPr>
          <p:nvPr>
            <p:ph type="title"/>
          </p:nvPr>
        </p:nvSpPr>
        <p:spPr>
          <a:xfrm>
            <a:off x="402430" y="3372236"/>
            <a:ext cx="5641183" cy="1414180"/>
          </a:xfrm>
        </p:spPr>
        <p:txBody>
          <a:bodyPr anchor="b"/>
          <a:lstStyle>
            <a:lvl1pPr>
              <a:lnSpc>
                <a:spcPct val="80000"/>
              </a:lnSpc>
              <a:spcBef>
                <a:spcPts val="1400"/>
              </a:spcBef>
              <a:defRPr sz="4800" b="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DD4AC-270A-4483-7315-655B46AA98C3}"/>
              </a:ext>
            </a:extLst>
          </p:cNvPr>
          <p:cNvSpPr>
            <a:spLocks noGrp="1"/>
          </p:cNvSpPr>
          <p:nvPr>
            <p:ph type="body" idx="1" hasCustomPrompt="1"/>
          </p:nvPr>
        </p:nvSpPr>
        <p:spPr>
          <a:xfrm>
            <a:off x="8193823" y="576072"/>
            <a:ext cx="3462095" cy="4308872"/>
          </a:xfrm>
        </p:spPr>
        <p:txBody>
          <a:bodyPr wrap="square">
            <a:spAutoFit/>
          </a:bodyPr>
          <a:lstStyle>
            <a:lvl1pPr marL="0" indent="0" algn="r">
              <a:lnSpc>
                <a:spcPct val="80000"/>
              </a:lnSpc>
              <a:spcBef>
                <a:spcPts val="0"/>
              </a:spcBef>
              <a:spcAft>
                <a:spcPts val="0"/>
              </a:spcAft>
              <a:buNone/>
              <a:defRPr sz="3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10" name="Text Placeholder 9">
            <a:extLst>
              <a:ext uri="{FF2B5EF4-FFF2-40B4-BE49-F238E27FC236}">
                <a16:creationId xmlns:a16="http://schemas.microsoft.com/office/drawing/2014/main" id="{8BF9F556-4510-F7DD-B333-C401D75BD796}"/>
              </a:ext>
            </a:extLst>
          </p:cNvPr>
          <p:cNvSpPr>
            <a:spLocks noGrp="1"/>
          </p:cNvSpPr>
          <p:nvPr>
            <p:ph type="body" sz="quarter" idx="11"/>
          </p:nvPr>
        </p:nvSpPr>
        <p:spPr>
          <a:xfrm>
            <a:off x="402432" y="5029715"/>
            <a:ext cx="5641182" cy="990083"/>
          </a:xfrm>
        </p:spPr>
        <p:txBody>
          <a:bodyPr/>
          <a:lstStyle>
            <a:lvl1pPr>
              <a:defRPr sz="1300" b="0">
                <a:latin typeface="+mj-lt"/>
              </a:defRPr>
            </a:lvl1pPr>
          </a:lstStyle>
          <a:p>
            <a:pPr lvl="0"/>
            <a:r>
              <a:rPr lang="en-US"/>
              <a:t>Click to edit Master text styles</a:t>
            </a:r>
          </a:p>
        </p:txBody>
      </p:sp>
      <p:sp>
        <p:nvSpPr>
          <p:cNvPr id="16" name="Text Placeholder 15">
            <a:extLst>
              <a:ext uri="{FF2B5EF4-FFF2-40B4-BE49-F238E27FC236}">
                <a16:creationId xmlns:a16="http://schemas.microsoft.com/office/drawing/2014/main" id="{AFBC73D5-BBD4-6DEA-ABD4-C7C99DE36B66}"/>
              </a:ext>
            </a:extLst>
          </p:cNvPr>
          <p:cNvSpPr>
            <a:spLocks noGrp="1"/>
          </p:cNvSpPr>
          <p:nvPr>
            <p:ph type="body" sz="quarter" idx="12" hasCustomPrompt="1"/>
          </p:nvPr>
        </p:nvSpPr>
        <p:spPr>
          <a:xfrm>
            <a:off x="394728" y="6501384"/>
            <a:ext cx="365760" cy="161583"/>
          </a:xfrm>
        </p:spPr>
        <p:txBody>
          <a:bodyPr>
            <a:noAutofit/>
          </a:bodyPr>
          <a:lstStyle>
            <a:lvl1pPr>
              <a:defRPr sz="1050"/>
            </a:lvl1pPr>
          </a:lstStyle>
          <a:p>
            <a:pPr lvl="0"/>
            <a:r>
              <a:rPr lang="en-US" dirty="0"/>
              <a:t>PwC</a:t>
            </a:r>
          </a:p>
        </p:txBody>
      </p:sp>
      <p:sp>
        <p:nvSpPr>
          <p:cNvPr id="7" name="Footer Placeholder 4">
            <a:extLst>
              <a:ext uri="{FF2B5EF4-FFF2-40B4-BE49-F238E27FC236}">
                <a16:creationId xmlns:a16="http://schemas.microsoft.com/office/drawing/2014/main" id="{F14AAF1B-63A7-87FB-CF3E-274298F4B36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06EDDF0F-F4F8-2669-FD63-410B84DD24E8}"/>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036681206"/>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Photo 1">
    <p:spTree>
      <p:nvGrpSpPr>
        <p:cNvPr id="1" name=""/>
        <p:cNvGrpSpPr/>
        <p:nvPr/>
      </p:nvGrpSpPr>
      <p:grpSpPr>
        <a:xfrm>
          <a:off x="0" y="0"/>
          <a:ext cx="0" cy="0"/>
          <a:chOff x="0" y="0"/>
          <a:chExt cx="0" cy="0"/>
        </a:xfrm>
      </p:grpSpPr>
      <p:sp>
        <p:nvSpPr>
          <p:cNvPr id="8" name="Picture Placeholder 14">
            <a:extLst>
              <a:ext uri="{FF2B5EF4-FFF2-40B4-BE49-F238E27FC236}">
                <a16:creationId xmlns:a16="http://schemas.microsoft.com/office/drawing/2014/main" id="{239A05D4-BAD9-49A7-3229-41686BA7F455}"/>
              </a:ext>
            </a:extLst>
          </p:cNvPr>
          <p:cNvSpPr>
            <a:spLocks noGrp="1"/>
          </p:cNvSpPr>
          <p:nvPr>
            <p:ph type="pic" sz="quarter" idx="11"/>
          </p:nvPr>
        </p:nvSpPr>
        <p:spPr>
          <a:xfrm>
            <a:off x="-1" y="0"/>
            <a:ext cx="7531331" cy="6858000"/>
          </a:xfrm>
          <a:solidFill>
            <a:schemeClr val="bg2"/>
          </a:solidFill>
        </p:spPr>
        <p:txBody>
          <a:bodyPr tIns="1554480"/>
          <a:lstStyle>
            <a:lvl1pPr algn="ctr">
              <a:defRPr/>
            </a:lvl1pPr>
          </a:lstStyle>
          <a:p>
            <a:r>
              <a:rPr lang="en-US"/>
              <a:t>Click icon to add picture</a:t>
            </a:r>
            <a:endParaRPr lang="en-US" dirty="0"/>
          </a:p>
        </p:txBody>
      </p:sp>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8077199" y="919162"/>
            <a:ext cx="3712881" cy="1938337"/>
          </a:xfrm>
        </p:spPr>
        <p:txBody>
          <a:bodyPr/>
          <a:lstStyle>
            <a:lvl1pPr>
              <a:defRPr sz="4000"/>
            </a:lvl1pPr>
          </a:lstStyle>
          <a:p>
            <a:r>
              <a:rPr lang="en-US"/>
              <a:t>Click to edit Master title style</a:t>
            </a:r>
            <a:endParaRPr lang="en-US" dirty="0"/>
          </a:p>
        </p:txBody>
      </p:sp>
      <p:sp>
        <p:nvSpPr>
          <p:cNvPr id="5" name="Content Placeholder 2">
            <a:extLst>
              <a:ext uri="{FF2B5EF4-FFF2-40B4-BE49-F238E27FC236}">
                <a16:creationId xmlns:a16="http://schemas.microsoft.com/office/drawing/2014/main" id="{7518CD4E-B949-EF88-4945-7E36C0015725}"/>
              </a:ext>
            </a:extLst>
          </p:cNvPr>
          <p:cNvSpPr>
            <a:spLocks noGrp="1"/>
          </p:cNvSpPr>
          <p:nvPr>
            <p:ph idx="1"/>
          </p:nvPr>
        </p:nvSpPr>
        <p:spPr>
          <a:xfrm>
            <a:off x="8077199" y="2971800"/>
            <a:ext cx="3724275" cy="2967038"/>
          </a:xfrm>
        </p:spPr>
        <p:txBody>
          <a:bodyPr/>
          <a:lstStyle>
            <a:lvl1pPr>
              <a:lnSpc>
                <a:spcPct val="125000"/>
              </a:lnSpc>
              <a:defRPr sz="1600" b="0">
                <a:latin typeface="+mj-lt"/>
              </a:defRPr>
            </a:lvl1pPr>
            <a:lvl2pPr marL="166688" indent="0">
              <a:defRPr/>
            </a:lvl2pPr>
            <a:lvl3pPr marL="346075" indent="0">
              <a:buNone/>
              <a:defRPr/>
            </a:lvl3pPr>
            <a:lvl4pPr marL="512763" indent="0">
              <a:buNone/>
              <a:defRPr/>
            </a:lvl4pPr>
            <a:lvl5pPr marL="69215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Box 8">
            <a:extLst>
              <a:ext uri="{FF2B5EF4-FFF2-40B4-BE49-F238E27FC236}">
                <a16:creationId xmlns:a16="http://schemas.microsoft.com/office/drawing/2014/main" id="{66FD55F7-3664-B826-100E-876C20C01969}"/>
              </a:ext>
            </a:extLst>
          </p:cNvPr>
          <p:cNvSpPr txBox="1"/>
          <p:nvPr userDrawn="1"/>
        </p:nvSpPr>
        <p:spPr>
          <a:xfrm>
            <a:off x="7630559" y="6501384"/>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6" name="Footer Placeholder 4">
            <a:extLst>
              <a:ext uri="{FF2B5EF4-FFF2-40B4-BE49-F238E27FC236}">
                <a16:creationId xmlns:a16="http://schemas.microsoft.com/office/drawing/2014/main" id="{14885F81-E071-1548-5442-718A5D278509}"/>
              </a:ext>
            </a:extLst>
          </p:cNvPr>
          <p:cNvSpPr>
            <a:spLocks noGrp="1"/>
          </p:cNvSpPr>
          <p:nvPr>
            <p:ph type="ftr" sz="quarter" idx="3"/>
          </p:nvPr>
        </p:nvSpPr>
        <p:spPr>
          <a:xfrm>
            <a:off x="8077199" y="6501384"/>
            <a:ext cx="3200400"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2" name="Slide Number Placeholder 13">
            <a:extLst>
              <a:ext uri="{FF2B5EF4-FFF2-40B4-BE49-F238E27FC236}">
                <a16:creationId xmlns:a16="http://schemas.microsoft.com/office/drawing/2014/main" id="{3BE7552A-3D06-4BDA-8BCC-BB2CCD97B45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16493367"/>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Photo 2">
    <p:spTree>
      <p:nvGrpSpPr>
        <p:cNvPr id="1" name=""/>
        <p:cNvGrpSpPr/>
        <p:nvPr/>
      </p:nvGrpSpPr>
      <p:grpSpPr>
        <a:xfrm>
          <a:off x="0" y="0"/>
          <a:ext cx="0" cy="0"/>
          <a:chOff x="0" y="0"/>
          <a:chExt cx="0" cy="0"/>
        </a:xfrm>
      </p:grpSpPr>
      <p:sp>
        <p:nvSpPr>
          <p:cNvPr id="8" name="Picture Placeholder 14">
            <a:extLst>
              <a:ext uri="{FF2B5EF4-FFF2-40B4-BE49-F238E27FC236}">
                <a16:creationId xmlns:a16="http://schemas.microsoft.com/office/drawing/2014/main" id="{239A05D4-BAD9-49A7-3229-41686BA7F455}"/>
              </a:ext>
            </a:extLst>
          </p:cNvPr>
          <p:cNvSpPr>
            <a:spLocks noGrp="1"/>
          </p:cNvSpPr>
          <p:nvPr>
            <p:ph type="pic" sz="quarter" idx="11"/>
          </p:nvPr>
        </p:nvSpPr>
        <p:spPr>
          <a:xfrm>
            <a:off x="-1" y="0"/>
            <a:ext cx="6620719" cy="6858000"/>
          </a:xfrm>
          <a:solidFill>
            <a:schemeClr val="bg2"/>
          </a:solidFill>
        </p:spPr>
        <p:txBody>
          <a:bodyPr tIns="1554480"/>
          <a:lstStyle>
            <a:lvl1pPr algn="ctr">
              <a:defRPr/>
            </a:lvl1pPr>
          </a:lstStyle>
          <a:p>
            <a:r>
              <a:rPr lang="en-US"/>
              <a:t>Click icon to add picture</a:t>
            </a:r>
            <a:endParaRPr lang="en-US" dirty="0"/>
          </a:p>
        </p:txBody>
      </p:sp>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7118351" y="919162"/>
            <a:ext cx="4671730" cy="1938337"/>
          </a:xfrm>
        </p:spPr>
        <p:txBody>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D3BCDA1-5DA8-C359-F2B1-BC10C803662B}"/>
              </a:ext>
            </a:extLst>
          </p:cNvPr>
          <p:cNvSpPr>
            <a:spLocks noGrp="1"/>
          </p:cNvSpPr>
          <p:nvPr>
            <p:ph idx="1"/>
          </p:nvPr>
        </p:nvSpPr>
        <p:spPr>
          <a:xfrm>
            <a:off x="7118351" y="2971800"/>
            <a:ext cx="4671729" cy="2967038"/>
          </a:xfrm>
        </p:spPr>
        <p:txBody>
          <a:bodyPr/>
          <a:lstStyle>
            <a:lvl1pPr marL="166688" indent="-166688">
              <a:lnSpc>
                <a:spcPct val="125000"/>
              </a:lnSpc>
              <a:buFont typeface="Arial" panose="020B0604020202020204" pitchFamily="34" charset="0"/>
              <a:buChar char="•"/>
              <a:defRPr sz="1600" b="0">
                <a:latin typeface="+mj-lt"/>
              </a:defRPr>
            </a:lvl1pPr>
            <a:lvl2pPr marL="346075" indent="-179388">
              <a:buFont typeface="Georgia" panose="02040502050405020303" pitchFamily="18" charset="0"/>
              <a:buChar char="–"/>
              <a:defRPr/>
            </a:lvl2pPr>
            <a:lvl3pPr marL="512763" indent="-166688">
              <a:defRPr/>
            </a:lvl3pPr>
            <a:lvl4pPr marL="692150" indent="-179388">
              <a:defRPr/>
            </a:lvl4pPr>
            <a:lvl5pPr marL="858838" indent="-16668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Box 8">
            <a:extLst>
              <a:ext uri="{FF2B5EF4-FFF2-40B4-BE49-F238E27FC236}">
                <a16:creationId xmlns:a16="http://schemas.microsoft.com/office/drawing/2014/main" id="{66FD55F7-3664-B826-100E-876C20C01969}"/>
              </a:ext>
            </a:extLst>
          </p:cNvPr>
          <p:cNvSpPr txBox="1"/>
          <p:nvPr userDrawn="1"/>
        </p:nvSpPr>
        <p:spPr>
          <a:xfrm>
            <a:off x="7118351" y="6501384"/>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6" name="Footer Placeholder 4">
            <a:extLst>
              <a:ext uri="{FF2B5EF4-FFF2-40B4-BE49-F238E27FC236}">
                <a16:creationId xmlns:a16="http://schemas.microsoft.com/office/drawing/2014/main" id="{14885F81-E071-1548-5442-718A5D278509}"/>
              </a:ext>
            </a:extLst>
          </p:cNvPr>
          <p:cNvSpPr>
            <a:spLocks noGrp="1"/>
          </p:cNvSpPr>
          <p:nvPr>
            <p:ph type="ftr" sz="quarter" idx="3"/>
          </p:nvPr>
        </p:nvSpPr>
        <p:spPr>
          <a:xfrm>
            <a:off x="7569600" y="6501384"/>
            <a:ext cx="3657600"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2" name="Slide Number Placeholder 13">
            <a:extLst>
              <a:ext uri="{FF2B5EF4-FFF2-40B4-BE49-F238E27FC236}">
                <a16:creationId xmlns:a16="http://schemas.microsoft.com/office/drawing/2014/main" id="{3BE7552A-3D06-4BDA-8BCC-BB2CCD97B45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214565281"/>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Photo 3">
    <p:spTree>
      <p:nvGrpSpPr>
        <p:cNvPr id="1" name=""/>
        <p:cNvGrpSpPr/>
        <p:nvPr/>
      </p:nvGrpSpPr>
      <p:grpSpPr>
        <a:xfrm>
          <a:off x="0" y="0"/>
          <a:ext cx="0" cy="0"/>
          <a:chOff x="0" y="0"/>
          <a:chExt cx="0" cy="0"/>
        </a:xfrm>
      </p:grpSpPr>
      <p:sp>
        <p:nvSpPr>
          <p:cNvPr id="8" name="Picture Placeholder 14">
            <a:extLst>
              <a:ext uri="{FF2B5EF4-FFF2-40B4-BE49-F238E27FC236}">
                <a16:creationId xmlns:a16="http://schemas.microsoft.com/office/drawing/2014/main" id="{239A05D4-BAD9-49A7-3229-41686BA7F455}"/>
              </a:ext>
              <a:ext uri="{C183D7F6-B498-43B3-948B-1728B52AA6E4}">
                <adec:decorative xmlns:adec="http://schemas.microsoft.com/office/drawing/2017/decorative" val="1"/>
              </a:ext>
            </a:extLst>
          </p:cNvPr>
          <p:cNvSpPr>
            <a:spLocks noGrp="1"/>
          </p:cNvSpPr>
          <p:nvPr>
            <p:ph type="pic" sz="quarter" idx="11"/>
          </p:nvPr>
        </p:nvSpPr>
        <p:spPr>
          <a:xfrm>
            <a:off x="-2" y="0"/>
            <a:ext cx="5648448" cy="6858000"/>
          </a:xfrm>
          <a:solidFill>
            <a:schemeClr val="bg2"/>
          </a:solidFill>
        </p:spPr>
        <p:txBody>
          <a:bodyPr tIns="1554480"/>
          <a:lstStyle>
            <a:lvl1pPr algn="ctr">
              <a:defRPr/>
            </a:lvl1pPr>
          </a:lstStyle>
          <a:p>
            <a:r>
              <a:rPr lang="en-US"/>
              <a:t>Click icon to add picture</a:t>
            </a:r>
            <a:endParaRPr lang="en-US" dirty="0"/>
          </a:p>
        </p:txBody>
      </p:sp>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6169488" y="400051"/>
            <a:ext cx="5632168" cy="917574"/>
          </a:xfrm>
        </p:spPr>
        <p:txBody>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D3BCDA1-5DA8-C359-F2B1-BC10C803662B}"/>
              </a:ext>
            </a:extLst>
          </p:cNvPr>
          <p:cNvSpPr>
            <a:spLocks noGrp="1"/>
          </p:cNvSpPr>
          <p:nvPr>
            <p:ph idx="1"/>
          </p:nvPr>
        </p:nvSpPr>
        <p:spPr>
          <a:xfrm>
            <a:off x="6169488" y="1946275"/>
            <a:ext cx="5632167" cy="3992563"/>
          </a:xfrm>
        </p:spPr>
        <p:txBody>
          <a:bodyPr/>
          <a:lstStyle>
            <a:lvl1pPr marL="166688" indent="-166688">
              <a:lnSpc>
                <a:spcPct val="125000"/>
              </a:lnSpc>
              <a:buFont typeface="Arial" panose="020B0604020202020204" pitchFamily="34" charset="0"/>
              <a:buChar char="•"/>
              <a:defRPr sz="1600" b="0">
                <a:latin typeface="+mj-lt"/>
              </a:defRPr>
            </a:lvl1pPr>
            <a:lvl2pPr marL="346075" indent="-179388">
              <a:buFont typeface="Georgia" panose="02040502050405020303" pitchFamily="18" charset="0"/>
              <a:buChar char="–"/>
              <a:defRPr/>
            </a:lvl2pPr>
            <a:lvl3pPr marL="512763" indent="-166688">
              <a:defRPr/>
            </a:lvl3pPr>
            <a:lvl4pPr marL="692150" indent="-179388">
              <a:defRPr/>
            </a:lvl4pPr>
            <a:lvl5pPr marL="858838" indent="-16668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Box 8">
            <a:extLst>
              <a:ext uri="{FF2B5EF4-FFF2-40B4-BE49-F238E27FC236}">
                <a16:creationId xmlns:a16="http://schemas.microsoft.com/office/drawing/2014/main" id="{66FD55F7-3664-B826-100E-876C20C01969}"/>
              </a:ext>
            </a:extLst>
          </p:cNvPr>
          <p:cNvSpPr txBox="1"/>
          <p:nvPr userDrawn="1"/>
        </p:nvSpPr>
        <p:spPr>
          <a:xfrm>
            <a:off x="6157913" y="6501384"/>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6" name="Footer Placeholder 4">
            <a:extLst>
              <a:ext uri="{FF2B5EF4-FFF2-40B4-BE49-F238E27FC236}">
                <a16:creationId xmlns:a16="http://schemas.microsoft.com/office/drawing/2014/main" id="{14885F81-E071-1548-5442-718A5D278509}"/>
              </a:ext>
            </a:extLst>
          </p:cNvPr>
          <p:cNvSpPr>
            <a:spLocks noGrp="1"/>
          </p:cNvSpPr>
          <p:nvPr>
            <p:ph type="ftr" sz="quarter" idx="3"/>
          </p:nvPr>
        </p:nvSpPr>
        <p:spPr>
          <a:xfrm>
            <a:off x="6640116" y="6501384"/>
            <a:ext cx="4663440"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2" name="Slide Number Placeholder 13">
            <a:extLst>
              <a:ext uri="{FF2B5EF4-FFF2-40B4-BE49-F238E27FC236}">
                <a16:creationId xmlns:a16="http://schemas.microsoft.com/office/drawing/2014/main" id="{3BE7552A-3D06-4BDA-8BCC-BB2CCD97B45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844786915"/>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DD30B-6FF0-A9FC-35B9-B435B99F31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99A3867-40CA-AC78-3103-6100E4D0E01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12D70E-64E2-F5DD-EFBB-C714BCCD7682}"/>
              </a:ext>
            </a:extLst>
          </p:cNvPr>
          <p:cNvSpPr>
            <a:spLocks noGrp="1"/>
          </p:cNvSpPr>
          <p:nvPr>
            <p:ph type="dt" sz="half" idx="10"/>
          </p:nvPr>
        </p:nvSpPr>
        <p:spPr/>
        <p:txBody>
          <a:bodyPr/>
          <a:lstStyle/>
          <a:p>
            <a:fld id="{F0F5D381-0E31-44B4-91F2-A9CEA01C7700}" type="datetime1">
              <a:rPr lang="en-GB" smtClean="0"/>
              <a:t>28/05/2025</a:t>
            </a:fld>
            <a:endParaRPr lang="en-GB"/>
          </a:p>
        </p:txBody>
      </p:sp>
      <p:sp>
        <p:nvSpPr>
          <p:cNvPr id="5" name="Footer Placeholder 4">
            <a:extLst>
              <a:ext uri="{FF2B5EF4-FFF2-40B4-BE49-F238E27FC236}">
                <a16:creationId xmlns:a16="http://schemas.microsoft.com/office/drawing/2014/main" id="{3B55BB20-07F8-52A8-0FDD-4639102401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D152A8-B49F-9F2F-B1ED-AAA128C748DB}"/>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22548310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Photo 4">
    <p:spTree>
      <p:nvGrpSpPr>
        <p:cNvPr id="1" name=""/>
        <p:cNvGrpSpPr/>
        <p:nvPr/>
      </p:nvGrpSpPr>
      <p:grpSpPr>
        <a:xfrm>
          <a:off x="0" y="0"/>
          <a:ext cx="0" cy="0"/>
          <a:chOff x="0" y="0"/>
          <a:chExt cx="0" cy="0"/>
        </a:xfrm>
      </p:grpSpPr>
      <p:sp>
        <p:nvSpPr>
          <p:cNvPr id="8" name="Picture Placeholder 14">
            <a:extLst>
              <a:ext uri="{FF2B5EF4-FFF2-40B4-BE49-F238E27FC236}">
                <a16:creationId xmlns:a16="http://schemas.microsoft.com/office/drawing/2014/main" id="{239A05D4-BAD9-49A7-3229-41686BA7F455}"/>
              </a:ext>
              <a:ext uri="{C183D7F6-B498-43B3-948B-1728B52AA6E4}">
                <adec:decorative xmlns:adec="http://schemas.microsoft.com/office/drawing/2017/decorative" val="1"/>
              </a:ext>
            </a:extLst>
          </p:cNvPr>
          <p:cNvSpPr>
            <a:spLocks noGrp="1"/>
          </p:cNvSpPr>
          <p:nvPr>
            <p:ph type="pic" sz="quarter" idx="11"/>
          </p:nvPr>
        </p:nvSpPr>
        <p:spPr>
          <a:xfrm>
            <a:off x="-2" y="0"/>
            <a:ext cx="4676174" cy="6858000"/>
          </a:xfrm>
          <a:solidFill>
            <a:schemeClr val="bg2"/>
          </a:solidFill>
        </p:spPr>
        <p:txBody>
          <a:bodyPr tIns="1554480"/>
          <a:lstStyle>
            <a:lvl1pPr algn="ctr">
              <a:defRPr/>
            </a:lvl1pPr>
          </a:lstStyle>
          <a:p>
            <a:r>
              <a:rPr lang="en-US"/>
              <a:t>Click icon to add picture</a:t>
            </a:r>
            <a:endParaRPr lang="en-US" dirty="0"/>
          </a:p>
        </p:txBody>
      </p:sp>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5199063" y="400051"/>
            <a:ext cx="6602593" cy="917574"/>
          </a:xfrm>
        </p:spPr>
        <p:txBody>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D3BCDA1-5DA8-C359-F2B1-BC10C803662B}"/>
              </a:ext>
            </a:extLst>
          </p:cNvPr>
          <p:cNvSpPr>
            <a:spLocks noGrp="1"/>
          </p:cNvSpPr>
          <p:nvPr>
            <p:ph idx="1"/>
          </p:nvPr>
        </p:nvSpPr>
        <p:spPr>
          <a:xfrm>
            <a:off x="5199064" y="1946275"/>
            <a:ext cx="6602592" cy="3992563"/>
          </a:xfrm>
        </p:spPr>
        <p:txBody>
          <a:bodyPr/>
          <a:lstStyle>
            <a:lvl1pPr marL="166688" indent="-166688">
              <a:lnSpc>
                <a:spcPct val="125000"/>
              </a:lnSpc>
              <a:buFont typeface="Arial" panose="020B0604020202020204" pitchFamily="34" charset="0"/>
              <a:buChar char="•"/>
              <a:defRPr sz="1600" b="0">
                <a:latin typeface="+mj-lt"/>
              </a:defRPr>
            </a:lvl1pPr>
            <a:lvl2pPr marL="346075" indent="-179388">
              <a:buFont typeface="Georgia" panose="02040502050405020303" pitchFamily="18" charset="0"/>
              <a:buChar char="–"/>
              <a:defRPr/>
            </a:lvl2pPr>
            <a:lvl3pPr marL="512763" indent="-166688">
              <a:defRPr/>
            </a:lvl3pPr>
            <a:lvl4pPr marL="692150" indent="-179388">
              <a:defRPr/>
            </a:lvl4pPr>
            <a:lvl5pPr marL="858838" indent="-16668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Box 8">
            <a:extLst>
              <a:ext uri="{FF2B5EF4-FFF2-40B4-BE49-F238E27FC236}">
                <a16:creationId xmlns:a16="http://schemas.microsoft.com/office/drawing/2014/main" id="{66FD55F7-3664-B826-100E-876C20C01969}"/>
              </a:ext>
            </a:extLst>
          </p:cNvPr>
          <p:cNvSpPr txBox="1"/>
          <p:nvPr userDrawn="1"/>
        </p:nvSpPr>
        <p:spPr>
          <a:xfrm>
            <a:off x="6157913" y="6497441"/>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6" name="Footer Placeholder 4">
            <a:extLst>
              <a:ext uri="{FF2B5EF4-FFF2-40B4-BE49-F238E27FC236}">
                <a16:creationId xmlns:a16="http://schemas.microsoft.com/office/drawing/2014/main" id="{14885F81-E071-1548-5442-718A5D278509}"/>
              </a:ext>
            </a:extLst>
          </p:cNvPr>
          <p:cNvSpPr>
            <a:spLocks noGrp="1"/>
          </p:cNvSpPr>
          <p:nvPr>
            <p:ph type="ftr" sz="quarter" idx="3"/>
          </p:nvPr>
        </p:nvSpPr>
        <p:spPr>
          <a:xfrm>
            <a:off x="6640116" y="6497441"/>
            <a:ext cx="4663440"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2" name="Slide Number Placeholder 13">
            <a:extLst>
              <a:ext uri="{FF2B5EF4-FFF2-40B4-BE49-F238E27FC236}">
                <a16:creationId xmlns:a16="http://schemas.microsoft.com/office/drawing/2014/main" id="{3BE7552A-3D06-4BDA-8BCC-BB2CCD97B45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826910631"/>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Photo 5">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E03C5ED-E0DF-61C8-7A95-440C9FF7F1FA}"/>
              </a:ext>
            </a:extLst>
          </p:cNvPr>
          <p:cNvSpPr>
            <a:spLocks noGrp="1"/>
          </p:cNvSpPr>
          <p:nvPr>
            <p:ph type="title"/>
          </p:nvPr>
        </p:nvSpPr>
        <p:spPr>
          <a:xfrm>
            <a:off x="401920" y="400051"/>
            <a:ext cx="4274253" cy="1428750"/>
          </a:xfrm>
        </p:spPr>
        <p:txBody>
          <a:bodyPr/>
          <a:lstStyle>
            <a:lvl1pPr>
              <a:defRPr sz="4000"/>
            </a:lvl1pPr>
          </a:lstStyle>
          <a:p>
            <a:r>
              <a:rPr lang="en-US"/>
              <a:t>Click to edit Master title style</a:t>
            </a:r>
            <a:endParaRPr lang="en-US" dirty="0"/>
          </a:p>
        </p:txBody>
      </p:sp>
      <p:sp>
        <p:nvSpPr>
          <p:cNvPr id="8" name="Picture Placeholder 14">
            <a:extLst>
              <a:ext uri="{FF2B5EF4-FFF2-40B4-BE49-F238E27FC236}">
                <a16:creationId xmlns:a16="http://schemas.microsoft.com/office/drawing/2014/main" id="{239A05D4-BAD9-49A7-3229-41686BA7F455}"/>
              </a:ext>
              <a:ext uri="{C183D7F6-B498-43B3-948B-1728B52AA6E4}">
                <adec:decorative xmlns:adec="http://schemas.microsoft.com/office/drawing/2017/decorative" val="1"/>
              </a:ext>
            </a:extLst>
          </p:cNvPr>
          <p:cNvSpPr>
            <a:spLocks noGrp="1"/>
          </p:cNvSpPr>
          <p:nvPr>
            <p:ph type="pic" sz="quarter" idx="11"/>
          </p:nvPr>
        </p:nvSpPr>
        <p:spPr>
          <a:xfrm>
            <a:off x="401920" y="1956003"/>
            <a:ext cx="4274253" cy="3982835"/>
          </a:xfrm>
          <a:solidFill>
            <a:schemeClr val="bg2"/>
          </a:solidFill>
        </p:spPr>
        <p:txBody>
          <a:bodyPr tIns="1554480"/>
          <a:lstStyle>
            <a:lvl1pPr algn="ctr">
              <a:defRPr/>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9D3BCDA1-5DA8-C359-F2B1-BC10C803662B}"/>
              </a:ext>
            </a:extLst>
          </p:cNvPr>
          <p:cNvSpPr>
            <a:spLocks noGrp="1"/>
          </p:cNvSpPr>
          <p:nvPr>
            <p:ph idx="1"/>
          </p:nvPr>
        </p:nvSpPr>
        <p:spPr>
          <a:xfrm>
            <a:off x="5199063" y="400051"/>
            <a:ext cx="6591017" cy="5538787"/>
          </a:xfrm>
        </p:spPr>
        <p:txBody>
          <a:bodyPr/>
          <a:lstStyle>
            <a:lvl1pPr marL="166688" indent="-166688">
              <a:lnSpc>
                <a:spcPct val="125000"/>
              </a:lnSpc>
              <a:buFont typeface="Arial" panose="020B0604020202020204" pitchFamily="34" charset="0"/>
              <a:buChar char="•"/>
              <a:defRPr sz="1600" b="0">
                <a:latin typeface="+mj-lt"/>
              </a:defRPr>
            </a:lvl1pPr>
            <a:lvl2pPr marL="346075" indent="-179388">
              <a:buFont typeface="Georgia" panose="02040502050405020303" pitchFamily="18" charset="0"/>
              <a:buChar char="–"/>
              <a:defRPr/>
            </a:lvl2pPr>
            <a:lvl3pPr marL="512763" indent="-166688">
              <a:defRPr/>
            </a:lvl3pPr>
            <a:lvl4pPr marL="692150" indent="-179388">
              <a:defRPr/>
            </a:lvl4pPr>
            <a:lvl5pPr marL="858838" indent="-16668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a:extLst>
              <a:ext uri="{FF2B5EF4-FFF2-40B4-BE49-F238E27FC236}">
                <a16:creationId xmlns:a16="http://schemas.microsoft.com/office/drawing/2014/main" id="{E38019E0-279D-A4EC-36F3-E0B1A717FCF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B8872EE6-00EE-7E3B-FF0A-4031AD0A1F41}"/>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50995363"/>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36A14-ADD8-5266-1DE1-0BDFE2DFE348}"/>
              </a:ext>
            </a:extLst>
          </p:cNvPr>
          <p:cNvSpPr>
            <a:spLocks noGrp="1"/>
          </p:cNvSpPr>
          <p:nvPr>
            <p:ph type="title"/>
          </p:nvPr>
        </p:nvSpPr>
        <p:spPr>
          <a:xfrm>
            <a:off x="403052" y="2699173"/>
            <a:ext cx="4182718" cy="2492990"/>
          </a:xfrm>
        </p:spPr>
        <p:txBody>
          <a:bodyPr wrap="square" anchor="b" anchorCtr="0">
            <a:spAutoFit/>
          </a:bodyPr>
          <a:lstStyle>
            <a:lvl1pPr>
              <a:defRPr sz="6000" b="0">
                <a:solidFill>
                  <a:schemeClr val="tx1"/>
                </a:solidFill>
              </a:defRPr>
            </a:lvl1pPr>
          </a:lstStyle>
          <a:p>
            <a:r>
              <a:rPr lang="en-US"/>
              <a:t>Click to edit Master title style</a:t>
            </a:r>
            <a:endParaRPr lang="en-US" dirty="0"/>
          </a:p>
        </p:txBody>
      </p:sp>
      <p:sp>
        <p:nvSpPr>
          <p:cNvPr id="7" name="Table Placeholder 6">
            <a:extLst>
              <a:ext uri="{FF2B5EF4-FFF2-40B4-BE49-F238E27FC236}">
                <a16:creationId xmlns:a16="http://schemas.microsoft.com/office/drawing/2014/main" id="{D73A66C0-F670-A68E-E8AB-864BA888682B}"/>
              </a:ext>
            </a:extLst>
          </p:cNvPr>
          <p:cNvSpPr>
            <a:spLocks noGrp="1"/>
          </p:cNvSpPr>
          <p:nvPr>
            <p:ph type="tbl" sz="quarter" idx="10"/>
          </p:nvPr>
        </p:nvSpPr>
        <p:spPr>
          <a:xfrm>
            <a:off x="5209696" y="794063"/>
            <a:ext cx="6589884" cy="3328416"/>
          </a:xfrm>
        </p:spPr>
        <p:txBody>
          <a:bodyPr tIns="457200"/>
          <a:lstStyle>
            <a:lvl1pPr algn="ctr">
              <a:defRPr sz="1800"/>
            </a:lvl1pPr>
          </a:lstStyle>
          <a:p>
            <a:r>
              <a:rPr lang="en-US"/>
              <a:t>Click icon to add table</a:t>
            </a:r>
            <a:endParaRPr lang="en-US" dirty="0"/>
          </a:p>
        </p:txBody>
      </p:sp>
      <p:sp>
        <p:nvSpPr>
          <p:cNvPr id="3" name="Footer Placeholder 4">
            <a:extLst>
              <a:ext uri="{FF2B5EF4-FFF2-40B4-BE49-F238E27FC236}">
                <a16:creationId xmlns:a16="http://schemas.microsoft.com/office/drawing/2014/main" id="{65C0038A-3A68-0DB9-64FC-6F889D75D388}"/>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97BC8435-1364-314D-C920-74E9DEDB1E4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8814161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2">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36A14-ADD8-5266-1DE1-0BDFE2DFE348}"/>
              </a:ext>
            </a:extLst>
          </p:cNvPr>
          <p:cNvSpPr>
            <a:spLocks noGrp="1"/>
          </p:cNvSpPr>
          <p:nvPr>
            <p:ph type="title"/>
          </p:nvPr>
        </p:nvSpPr>
        <p:spPr>
          <a:xfrm>
            <a:off x="403052" y="2697480"/>
            <a:ext cx="4182718" cy="2492990"/>
          </a:xfrm>
        </p:spPr>
        <p:txBody>
          <a:bodyPr wrap="square" anchor="b" anchorCtr="0">
            <a:spAutoFit/>
          </a:bodyPr>
          <a:lstStyle>
            <a:lvl1pPr>
              <a:defRPr sz="6000" b="0">
                <a:solidFill>
                  <a:schemeClr val="tx1"/>
                </a:solidFill>
              </a:defRPr>
            </a:lvl1pPr>
          </a:lstStyle>
          <a:p>
            <a:r>
              <a:rPr lang="en-US"/>
              <a:t>Click to edit Master title style</a:t>
            </a:r>
            <a:endParaRPr lang="en-US" dirty="0"/>
          </a:p>
        </p:txBody>
      </p:sp>
      <p:sp>
        <p:nvSpPr>
          <p:cNvPr id="4" name="Footer Placeholder 4">
            <a:extLst>
              <a:ext uri="{FF2B5EF4-FFF2-40B4-BE49-F238E27FC236}">
                <a16:creationId xmlns:a16="http://schemas.microsoft.com/office/drawing/2014/main" id="{EE189DEE-6989-9A74-BDE8-CA73B91086F4}"/>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6DE5500C-FE6E-579B-63C3-09F6ADCF909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8" name="Text Placeholder 8">
            <a:extLst>
              <a:ext uri="{FF2B5EF4-FFF2-40B4-BE49-F238E27FC236}">
                <a16:creationId xmlns:a16="http://schemas.microsoft.com/office/drawing/2014/main" id="{DD78BEAF-F2F8-DC26-B864-8F8182138069}"/>
              </a:ext>
            </a:extLst>
          </p:cNvPr>
          <p:cNvSpPr>
            <a:spLocks noGrp="1"/>
          </p:cNvSpPr>
          <p:nvPr>
            <p:ph type="body" sz="quarter" idx="12"/>
          </p:nvPr>
        </p:nvSpPr>
        <p:spPr>
          <a:xfrm>
            <a:off x="5209696" y="786384"/>
            <a:ext cx="5754687" cy="3195638"/>
          </a:xfrm>
        </p:spPr>
        <p:txBody>
          <a:bodyPr tIns="73152"/>
          <a:lstStyle>
            <a:lvl1pPr marL="647700" indent="-552450">
              <a:lnSpc>
                <a:spcPct val="100000"/>
              </a:lnSpc>
              <a:spcBef>
                <a:spcPts val="500"/>
              </a:spcBef>
              <a:spcAft>
                <a:spcPts val="500"/>
              </a:spcAft>
              <a:tabLst/>
              <a:defRPr sz="2800" b="0">
                <a:latin typeface="+mj-lt"/>
              </a:defRPr>
            </a:lvl1pPr>
            <a:lvl2pPr marL="690563" indent="-573088">
              <a:lnSpc>
                <a:spcPct val="100000"/>
              </a:lnSpc>
              <a:spcBef>
                <a:spcPts val="0"/>
              </a:spcBef>
              <a:spcAft>
                <a:spcPts val="0"/>
              </a:spcAft>
              <a:tabLst/>
              <a:defRPr sz="2800"/>
            </a:lvl2pPr>
          </a:lstStyle>
          <a:p>
            <a:pPr lvl="0"/>
            <a:r>
              <a:rPr lang="en-US"/>
              <a:t>Click to edit Master text styles</a:t>
            </a:r>
          </a:p>
        </p:txBody>
      </p:sp>
    </p:spTree>
    <p:extLst>
      <p:ext uri="{BB962C8B-B14F-4D97-AF65-F5344CB8AC3E}">
        <p14:creationId xmlns:p14="http://schemas.microsoft.com/office/powerpoint/2010/main" val="3670541459"/>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36A14-ADD8-5266-1DE1-0BDFE2DFE348}"/>
              </a:ext>
            </a:extLst>
          </p:cNvPr>
          <p:cNvSpPr>
            <a:spLocks noGrp="1"/>
          </p:cNvSpPr>
          <p:nvPr>
            <p:ph type="title"/>
          </p:nvPr>
        </p:nvSpPr>
        <p:spPr>
          <a:xfrm>
            <a:off x="403052" y="2697480"/>
            <a:ext cx="4182718" cy="2492990"/>
          </a:xfrm>
        </p:spPr>
        <p:txBody>
          <a:bodyPr wrap="square" anchor="b" anchorCtr="0">
            <a:spAutoFit/>
          </a:bodyPr>
          <a:lstStyle>
            <a:lvl1pPr>
              <a:defRPr sz="6000" b="0">
                <a:solidFill>
                  <a:schemeClr val="tx1"/>
                </a:solidFill>
              </a:defRPr>
            </a:lvl1pPr>
          </a:lstStyle>
          <a:p>
            <a:r>
              <a:rPr lang="en-US"/>
              <a:t>Click to edit Master title style</a:t>
            </a:r>
            <a:endParaRPr lang="en-US" dirty="0"/>
          </a:p>
        </p:txBody>
      </p:sp>
      <p:sp>
        <p:nvSpPr>
          <p:cNvPr id="7" name="Table Placeholder 6">
            <a:extLst>
              <a:ext uri="{FF2B5EF4-FFF2-40B4-BE49-F238E27FC236}">
                <a16:creationId xmlns:a16="http://schemas.microsoft.com/office/drawing/2014/main" id="{D73A66C0-F670-A68E-E8AB-864BA888682B}"/>
              </a:ext>
            </a:extLst>
          </p:cNvPr>
          <p:cNvSpPr>
            <a:spLocks noGrp="1"/>
          </p:cNvSpPr>
          <p:nvPr>
            <p:ph type="tbl" sz="quarter" idx="10"/>
          </p:nvPr>
        </p:nvSpPr>
        <p:spPr>
          <a:xfrm>
            <a:off x="3177701" y="818982"/>
            <a:ext cx="4324869" cy="2685354"/>
          </a:xfrm>
        </p:spPr>
        <p:txBody>
          <a:bodyPr tIns="457200"/>
          <a:lstStyle>
            <a:lvl1pPr algn="ctr">
              <a:defRPr sz="1800"/>
            </a:lvl1pPr>
          </a:lstStyle>
          <a:p>
            <a:r>
              <a:rPr lang="en-US"/>
              <a:t>Click icon to add table</a:t>
            </a:r>
            <a:endParaRPr lang="en-US" dirty="0"/>
          </a:p>
        </p:txBody>
      </p:sp>
      <p:sp>
        <p:nvSpPr>
          <p:cNvPr id="6" name="Table Placeholder 6">
            <a:extLst>
              <a:ext uri="{FF2B5EF4-FFF2-40B4-BE49-F238E27FC236}">
                <a16:creationId xmlns:a16="http://schemas.microsoft.com/office/drawing/2014/main" id="{CE0852A2-F289-0299-38DA-54988A9CF403}"/>
              </a:ext>
            </a:extLst>
          </p:cNvPr>
          <p:cNvSpPr>
            <a:spLocks noGrp="1"/>
          </p:cNvSpPr>
          <p:nvPr>
            <p:ph type="tbl" sz="quarter" idx="11"/>
          </p:nvPr>
        </p:nvSpPr>
        <p:spPr>
          <a:xfrm>
            <a:off x="7711065" y="818982"/>
            <a:ext cx="4324869" cy="2685354"/>
          </a:xfrm>
        </p:spPr>
        <p:txBody>
          <a:bodyPr tIns="457200"/>
          <a:lstStyle>
            <a:lvl1pPr algn="ctr">
              <a:defRPr sz="1800"/>
            </a:lvl1pPr>
          </a:lstStyle>
          <a:p>
            <a:r>
              <a:rPr lang="en-US"/>
              <a:t>Click icon to add table</a:t>
            </a:r>
            <a:endParaRPr lang="en-US" dirty="0"/>
          </a:p>
        </p:txBody>
      </p:sp>
      <p:sp>
        <p:nvSpPr>
          <p:cNvPr id="3" name="Footer Placeholder 4">
            <a:extLst>
              <a:ext uri="{FF2B5EF4-FFF2-40B4-BE49-F238E27FC236}">
                <a16:creationId xmlns:a16="http://schemas.microsoft.com/office/drawing/2014/main" id="{8D3D9662-5F2D-57D9-7407-78275144A67E}"/>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417BEBC1-805D-DD3E-7FB7-E733D35B8EF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925896396"/>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4">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36A14-ADD8-5266-1DE1-0BDFE2DFE348}"/>
              </a:ext>
            </a:extLst>
          </p:cNvPr>
          <p:cNvSpPr>
            <a:spLocks noGrp="1"/>
          </p:cNvSpPr>
          <p:nvPr>
            <p:ph type="title"/>
          </p:nvPr>
        </p:nvSpPr>
        <p:spPr>
          <a:xfrm>
            <a:off x="403052" y="2697480"/>
            <a:ext cx="4182718" cy="2492990"/>
          </a:xfrm>
        </p:spPr>
        <p:txBody>
          <a:bodyPr wrap="square" anchor="b" anchorCtr="0">
            <a:spAutoFit/>
          </a:bodyPr>
          <a:lstStyle>
            <a:lvl1pPr>
              <a:defRPr sz="6000" b="0">
                <a:solidFill>
                  <a:schemeClr val="tx1"/>
                </a:solidFill>
              </a:defRPr>
            </a:lvl1p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0EEDD237-2AD5-3154-E113-01E98DC0986B}"/>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C3079065-EEA7-BD3F-374F-2BD4FA174130}"/>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13" name="Text Placeholder 8">
            <a:extLst>
              <a:ext uri="{FF2B5EF4-FFF2-40B4-BE49-F238E27FC236}">
                <a16:creationId xmlns:a16="http://schemas.microsoft.com/office/drawing/2014/main" id="{D9EB10B1-191A-630B-CAE5-F7CB250CA41E}"/>
              </a:ext>
            </a:extLst>
          </p:cNvPr>
          <p:cNvSpPr>
            <a:spLocks noGrp="1"/>
          </p:cNvSpPr>
          <p:nvPr>
            <p:ph type="body" sz="quarter" idx="12"/>
          </p:nvPr>
        </p:nvSpPr>
        <p:spPr>
          <a:xfrm>
            <a:off x="3281363" y="917575"/>
            <a:ext cx="4224722" cy="2589534"/>
          </a:xfrm>
        </p:spPr>
        <p:txBody>
          <a:bodyPr lIns="91440"/>
          <a:lstStyle>
            <a:lvl1pPr marL="292608" indent="-573088">
              <a:lnSpc>
                <a:spcPct val="100000"/>
              </a:lnSpc>
              <a:spcBef>
                <a:spcPts val="700"/>
              </a:spcBef>
              <a:spcAft>
                <a:spcPts val="700"/>
              </a:spcAft>
              <a:tabLst/>
              <a:defRPr sz="1800" b="0">
                <a:latin typeface="+mj-lt"/>
              </a:defRPr>
            </a:lvl1pPr>
            <a:lvl2pPr marL="690563" indent="-573088">
              <a:lnSpc>
                <a:spcPct val="100000"/>
              </a:lnSpc>
              <a:spcBef>
                <a:spcPts val="0"/>
              </a:spcBef>
              <a:spcAft>
                <a:spcPts val="0"/>
              </a:spcAft>
              <a:tabLst/>
              <a:defRPr sz="2800"/>
            </a:lvl2pPr>
          </a:lstStyle>
          <a:p>
            <a:pPr lvl="0"/>
            <a:r>
              <a:rPr lang="en-US"/>
              <a:t>Click to edit Master text styles</a:t>
            </a:r>
          </a:p>
        </p:txBody>
      </p:sp>
      <p:sp>
        <p:nvSpPr>
          <p:cNvPr id="16" name="Text Placeholder 8">
            <a:extLst>
              <a:ext uri="{FF2B5EF4-FFF2-40B4-BE49-F238E27FC236}">
                <a16:creationId xmlns:a16="http://schemas.microsoft.com/office/drawing/2014/main" id="{FB735FB7-5411-F2F1-D974-F773B1B8360F}"/>
              </a:ext>
            </a:extLst>
          </p:cNvPr>
          <p:cNvSpPr>
            <a:spLocks noGrp="1"/>
          </p:cNvSpPr>
          <p:nvPr>
            <p:ph type="body" sz="quarter" idx="13"/>
          </p:nvPr>
        </p:nvSpPr>
        <p:spPr>
          <a:xfrm>
            <a:off x="7708392" y="917575"/>
            <a:ext cx="4224722" cy="2589534"/>
          </a:xfrm>
        </p:spPr>
        <p:txBody>
          <a:bodyPr lIns="91440"/>
          <a:lstStyle>
            <a:lvl1pPr marL="393192" indent="-676656">
              <a:lnSpc>
                <a:spcPct val="100000"/>
              </a:lnSpc>
              <a:spcBef>
                <a:spcPts val="700"/>
              </a:spcBef>
              <a:spcAft>
                <a:spcPts val="700"/>
              </a:spcAft>
              <a:tabLst>
                <a:tab pos="225425" algn="r"/>
              </a:tabLst>
              <a:defRPr sz="1800" b="0">
                <a:latin typeface="+mj-lt"/>
              </a:defRPr>
            </a:lvl1pPr>
            <a:lvl2pPr marL="690563" indent="-573088">
              <a:lnSpc>
                <a:spcPct val="100000"/>
              </a:lnSpc>
              <a:spcBef>
                <a:spcPts val="0"/>
              </a:spcBef>
              <a:spcAft>
                <a:spcPts val="0"/>
              </a:spcAft>
              <a:tabLst/>
              <a:defRPr sz="2800"/>
            </a:lvl2pPr>
          </a:lstStyle>
          <a:p>
            <a:pPr lvl="0"/>
            <a:r>
              <a:rPr lang="en-US"/>
              <a:t>Click to edit Master text styles</a:t>
            </a:r>
          </a:p>
        </p:txBody>
      </p:sp>
    </p:spTree>
    <p:extLst>
      <p:ext uri="{BB962C8B-B14F-4D97-AF65-F5344CB8AC3E}">
        <p14:creationId xmlns:p14="http://schemas.microsoft.com/office/powerpoint/2010/main" val="2095574399"/>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6" y="402336"/>
            <a:ext cx="6606383" cy="12953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397665" y="1946276"/>
            <a:ext cx="6606383" cy="4000502"/>
          </a:xfrm>
        </p:spPr>
        <p:txBody>
          <a:bodyPr/>
          <a:lstStyle>
            <a:lvl1pPr>
              <a:spcAft>
                <a:spcPts val="1200"/>
              </a:spcAft>
              <a:defRPr sz="15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4C6EFB28-C390-D7A6-7D24-D312EAB54677}"/>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B0DF1CAE-AD0F-3704-E516-EFF052A2880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865461011"/>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Title Placeholder 1">
            <a:extLst>
              <a:ext uri="{FF2B5EF4-FFF2-40B4-BE49-F238E27FC236}">
                <a16:creationId xmlns:a16="http://schemas.microsoft.com/office/drawing/2014/main" id="{0161467A-7063-86D7-24E8-072DC8FE58E7}"/>
              </a:ext>
            </a:extLst>
          </p:cNvPr>
          <p:cNvSpPr>
            <a:spLocks noGrp="1"/>
          </p:cNvSpPr>
          <p:nvPr>
            <p:ph type="title"/>
          </p:nvPr>
        </p:nvSpPr>
        <p:spPr>
          <a:xfrm>
            <a:off x="397666" y="402336"/>
            <a:ext cx="11403809" cy="946148"/>
          </a:xfrm>
          <a:prstGeom prst="rect">
            <a:avLst/>
          </a:prstGeom>
        </p:spPr>
        <p:txBody>
          <a:bodyPr vert="horz" lIns="0" tIns="0" rIns="0" bIns="0" rtlCol="0" anchor="t" anchorCtr="0">
            <a:noAutofit/>
          </a:body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A861B7B6-46DE-D3F1-62FD-E7B058FA4F47}"/>
              </a:ext>
            </a:extLst>
          </p:cNvPr>
          <p:cNvSpPr>
            <a:spLocks noGrp="1"/>
          </p:cNvSpPr>
          <p:nvPr>
            <p:ph idx="1"/>
          </p:nvPr>
        </p:nvSpPr>
        <p:spPr>
          <a:xfrm>
            <a:off x="412905" y="1946276"/>
            <a:ext cx="4673445" cy="3992562"/>
          </a:xfrm>
        </p:spPr>
        <p:txBody>
          <a:bodyPr/>
          <a:lstStyle>
            <a:lvl1pPr>
              <a:spcAft>
                <a:spcPts val="1200"/>
              </a:spcAft>
              <a:defRPr sz="15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a:extLst>
              <a:ext uri="{FF2B5EF4-FFF2-40B4-BE49-F238E27FC236}">
                <a16:creationId xmlns:a16="http://schemas.microsoft.com/office/drawing/2014/main" id="{F42546D2-619E-D256-A62A-62019DAA4778}"/>
              </a:ext>
            </a:extLst>
          </p:cNvPr>
          <p:cNvSpPr>
            <a:spLocks noGrp="1"/>
          </p:cNvSpPr>
          <p:nvPr>
            <p:ph idx="10"/>
          </p:nvPr>
        </p:nvSpPr>
        <p:spPr>
          <a:xfrm>
            <a:off x="6166005" y="1946276"/>
            <a:ext cx="4673445" cy="3992562"/>
          </a:xfrm>
        </p:spPr>
        <p:txBody>
          <a:bodyPr/>
          <a:lstStyle>
            <a:lvl1pPr>
              <a:spcAft>
                <a:spcPts val="1200"/>
              </a:spcAft>
              <a:defRPr sz="1500"/>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FB51044C-932D-8FC3-B3AB-1F32819D3877}"/>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A24DD9E3-0BCC-FF96-2B5A-1C600C721A91}"/>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4124812541"/>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ntent with Image">
    <p:spTree>
      <p:nvGrpSpPr>
        <p:cNvPr id="1" name=""/>
        <p:cNvGrpSpPr/>
        <p:nvPr/>
      </p:nvGrpSpPr>
      <p:grpSpPr>
        <a:xfrm>
          <a:off x="0" y="0"/>
          <a:ext cx="0" cy="0"/>
          <a:chOff x="0" y="0"/>
          <a:chExt cx="0" cy="0"/>
        </a:xfrm>
      </p:grpSpPr>
      <p:sp>
        <p:nvSpPr>
          <p:cNvPr id="11" name="Title Placeholder 1">
            <a:extLst>
              <a:ext uri="{FF2B5EF4-FFF2-40B4-BE49-F238E27FC236}">
                <a16:creationId xmlns:a16="http://schemas.microsoft.com/office/drawing/2014/main" id="{0161467A-7063-86D7-24E8-072DC8FE58E7}"/>
              </a:ext>
            </a:extLst>
          </p:cNvPr>
          <p:cNvSpPr>
            <a:spLocks noGrp="1"/>
          </p:cNvSpPr>
          <p:nvPr>
            <p:ph type="title"/>
          </p:nvPr>
        </p:nvSpPr>
        <p:spPr>
          <a:xfrm>
            <a:off x="397668" y="3492184"/>
            <a:ext cx="3840957" cy="2454594"/>
          </a:xfrm>
          <a:prstGeom prst="rect">
            <a:avLst/>
          </a:prstGeom>
        </p:spPr>
        <p:txBody>
          <a:bodyPr vert="horz" lIns="0" tIns="0" rIns="0" bIns="0" rtlCol="0" anchor="t" anchorCtr="0">
            <a:noAutofit/>
          </a:bodyPr>
          <a:lstStyle/>
          <a:p>
            <a:r>
              <a:rPr lang="en-US"/>
              <a:t>Click to edit Master title style</a:t>
            </a:r>
            <a:endParaRPr lang="en-US" dirty="0"/>
          </a:p>
        </p:txBody>
      </p:sp>
      <p:sp>
        <p:nvSpPr>
          <p:cNvPr id="6" name="Picture Placeholder 14">
            <a:extLst>
              <a:ext uri="{FF2B5EF4-FFF2-40B4-BE49-F238E27FC236}">
                <a16:creationId xmlns:a16="http://schemas.microsoft.com/office/drawing/2014/main" id="{CA843832-4448-8151-AB96-D139EF4338B9}"/>
              </a:ext>
              <a:ext uri="{C183D7F6-B498-43B3-948B-1728B52AA6E4}">
                <adec:decorative xmlns:adec="http://schemas.microsoft.com/office/drawing/2017/decorative" val="1"/>
              </a:ext>
            </a:extLst>
          </p:cNvPr>
          <p:cNvSpPr>
            <a:spLocks noGrp="1"/>
          </p:cNvSpPr>
          <p:nvPr>
            <p:ph type="pic" sz="quarter" idx="11"/>
          </p:nvPr>
        </p:nvSpPr>
        <p:spPr>
          <a:xfrm>
            <a:off x="5201444" y="402432"/>
            <a:ext cx="3649948" cy="4510882"/>
          </a:xfrm>
          <a:solidFill>
            <a:schemeClr val="bg2"/>
          </a:solidFill>
        </p:spPr>
        <p:txBody>
          <a:bodyPr tIns="1554480"/>
          <a:lstStyle>
            <a:lvl1pPr algn="ctr">
              <a:defRPr/>
            </a:lvl1pPr>
          </a:lstStyle>
          <a:p>
            <a:r>
              <a:rPr lang="en-US"/>
              <a:t>Click icon to add picture</a:t>
            </a:r>
            <a:endParaRPr lang="en-US" dirty="0"/>
          </a:p>
        </p:txBody>
      </p:sp>
      <p:sp>
        <p:nvSpPr>
          <p:cNvPr id="5" name="Content Placeholder 2">
            <a:extLst>
              <a:ext uri="{FF2B5EF4-FFF2-40B4-BE49-F238E27FC236}">
                <a16:creationId xmlns:a16="http://schemas.microsoft.com/office/drawing/2014/main" id="{BFFD3C8C-DE95-11CF-E112-F1CDEBBBAF20}"/>
              </a:ext>
            </a:extLst>
          </p:cNvPr>
          <p:cNvSpPr>
            <a:spLocks noGrp="1"/>
          </p:cNvSpPr>
          <p:nvPr>
            <p:ph idx="10"/>
          </p:nvPr>
        </p:nvSpPr>
        <p:spPr>
          <a:xfrm>
            <a:off x="9037638" y="371478"/>
            <a:ext cx="2514282" cy="2486022"/>
          </a:xfrm>
        </p:spPr>
        <p:txBody>
          <a:bodyPr/>
          <a:lstStyle>
            <a:lvl1pPr>
              <a:spcAft>
                <a:spcPts val="1200"/>
              </a:spcAft>
              <a:defRPr lang="en-US" sz="1500" b="1" kern="1200" dirty="0" smtClean="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3" name="Footer Placeholder 4">
            <a:extLst>
              <a:ext uri="{FF2B5EF4-FFF2-40B4-BE49-F238E27FC236}">
                <a16:creationId xmlns:a16="http://schemas.microsoft.com/office/drawing/2014/main" id="{DF56AB70-B001-F407-DDA0-8274B08150B7}"/>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BB0E27A5-BC84-EBC4-82C5-E8CF838E4353}"/>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119869594"/>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with Two Images">
    <p:spTree>
      <p:nvGrpSpPr>
        <p:cNvPr id="1" name=""/>
        <p:cNvGrpSpPr/>
        <p:nvPr/>
      </p:nvGrpSpPr>
      <p:grpSpPr>
        <a:xfrm>
          <a:off x="0" y="0"/>
          <a:ext cx="0" cy="0"/>
          <a:chOff x="0" y="0"/>
          <a:chExt cx="0" cy="0"/>
        </a:xfrm>
      </p:grpSpPr>
      <p:sp>
        <p:nvSpPr>
          <p:cNvPr id="11" name="Title Placeholder 1">
            <a:extLst>
              <a:ext uri="{FF2B5EF4-FFF2-40B4-BE49-F238E27FC236}">
                <a16:creationId xmlns:a16="http://schemas.microsoft.com/office/drawing/2014/main" id="{0161467A-7063-86D7-24E8-072DC8FE58E7}"/>
              </a:ext>
            </a:extLst>
          </p:cNvPr>
          <p:cNvSpPr>
            <a:spLocks noGrp="1"/>
          </p:cNvSpPr>
          <p:nvPr>
            <p:ph type="title"/>
          </p:nvPr>
        </p:nvSpPr>
        <p:spPr>
          <a:xfrm>
            <a:off x="397667" y="402336"/>
            <a:ext cx="3840958" cy="5566886"/>
          </a:xfrm>
          <a:prstGeom prst="rect">
            <a:avLst/>
          </a:prstGeom>
        </p:spPr>
        <p:txBody>
          <a:bodyPr vert="horz" lIns="0" tIns="0" rIns="0" bIns="0" rtlCol="0" anchor="t" anchorCtr="0">
            <a:noAutofit/>
          </a:bodyPr>
          <a:lstStyle/>
          <a:p>
            <a:r>
              <a:rPr lang="en-US"/>
              <a:t>Click to edit Master title style</a:t>
            </a:r>
            <a:endParaRPr lang="en-US" dirty="0"/>
          </a:p>
        </p:txBody>
      </p:sp>
      <p:sp>
        <p:nvSpPr>
          <p:cNvPr id="6" name="Picture Placeholder 14">
            <a:extLst>
              <a:ext uri="{FF2B5EF4-FFF2-40B4-BE49-F238E27FC236}">
                <a16:creationId xmlns:a16="http://schemas.microsoft.com/office/drawing/2014/main" id="{CA843832-4448-8151-AB96-D139EF4338B9}"/>
              </a:ext>
              <a:ext uri="{C183D7F6-B498-43B3-948B-1728B52AA6E4}">
                <adec:decorative xmlns:adec="http://schemas.microsoft.com/office/drawing/2017/decorative" val="1"/>
              </a:ext>
            </a:extLst>
          </p:cNvPr>
          <p:cNvSpPr>
            <a:spLocks noGrp="1"/>
          </p:cNvSpPr>
          <p:nvPr>
            <p:ph type="pic" sz="quarter" idx="11"/>
          </p:nvPr>
        </p:nvSpPr>
        <p:spPr>
          <a:xfrm>
            <a:off x="5201444" y="402432"/>
            <a:ext cx="3649948" cy="2455068"/>
          </a:xfrm>
          <a:solidFill>
            <a:schemeClr val="bg2"/>
          </a:solidFill>
        </p:spPr>
        <p:txBody>
          <a:bodyPr tIns="731520"/>
          <a:lstStyle>
            <a:lvl1pPr algn="ctr">
              <a:defRPr/>
            </a:lvl1pPr>
          </a:lstStyle>
          <a:p>
            <a:r>
              <a:rPr lang="en-US"/>
              <a:t>Click icon to add picture</a:t>
            </a:r>
            <a:endParaRPr lang="en-US" dirty="0"/>
          </a:p>
        </p:txBody>
      </p:sp>
      <p:sp>
        <p:nvSpPr>
          <p:cNvPr id="12" name="Content Placeholder 2">
            <a:extLst>
              <a:ext uri="{FF2B5EF4-FFF2-40B4-BE49-F238E27FC236}">
                <a16:creationId xmlns:a16="http://schemas.microsoft.com/office/drawing/2014/main" id="{F42546D2-619E-D256-A62A-62019DAA4778}"/>
              </a:ext>
            </a:extLst>
          </p:cNvPr>
          <p:cNvSpPr>
            <a:spLocks noGrp="1"/>
          </p:cNvSpPr>
          <p:nvPr>
            <p:ph idx="10"/>
          </p:nvPr>
        </p:nvSpPr>
        <p:spPr>
          <a:xfrm>
            <a:off x="9037637" y="371478"/>
            <a:ext cx="2514283" cy="2486022"/>
          </a:xfrm>
        </p:spPr>
        <p:txBody>
          <a:bodyPr/>
          <a:lstStyle>
            <a:lvl1pPr>
              <a:spcAft>
                <a:spcPts val="1200"/>
              </a:spcAft>
              <a:defRPr lang="en-US" sz="1500" b="1" kern="1200" dirty="0" smtClean="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7" name="Picture Placeholder 14">
            <a:extLst>
              <a:ext uri="{FF2B5EF4-FFF2-40B4-BE49-F238E27FC236}">
                <a16:creationId xmlns:a16="http://schemas.microsoft.com/office/drawing/2014/main" id="{51EE832E-3DC6-D6FD-08F2-B144435DFC42}"/>
              </a:ext>
              <a:ext uri="{C183D7F6-B498-43B3-948B-1728B52AA6E4}">
                <adec:decorative xmlns:adec="http://schemas.microsoft.com/office/drawing/2017/decorative" val="1"/>
              </a:ext>
            </a:extLst>
          </p:cNvPr>
          <p:cNvSpPr>
            <a:spLocks noGrp="1"/>
          </p:cNvSpPr>
          <p:nvPr>
            <p:ph type="pic" sz="quarter" idx="12"/>
          </p:nvPr>
        </p:nvSpPr>
        <p:spPr>
          <a:xfrm>
            <a:off x="5201444" y="2977040"/>
            <a:ext cx="3649948" cy="2455068"/>
          </a:xfrm>
          <a:solidFill>
            <a:schemeClr val="bg2"/>
          </a:solidFill>
        </p:spPr>
        <p:txBody>
          <a:bodyPr tIns="731520"/>
          <a:lstStyle>
            <a:lvl1pPr algn="ctr">
              <a:defRPr/>
            </a:lvl1pPr>
          </a:lstStyle>
          <a:p>
            <a:r>
              <a:rPr lang="en-US"/>
              <a:t>Click icon to add picture</a:t>
            </a:r>
            <a:endParaRPr lang="en-US" dirty="0"/>
          </a:p>
        </p:txBody>
      </p:sp>
      <p:sp>
        <p:nvSpPr>
          <p:cNvPr id="8" name="Content Placeholder 2">
            <a:extLst>
              <a:ext uri="{FF2B5EF4-FFF2-40B4-BE49-F238E27FC236}">
                <a16:creationId xmlns:a16="http://schemas.microsoft.com/office/drawing/2014/main" id="{AF6631A4-F894-4AFF-B75F-0AABD9BAEA0B}"/>
              </a:ext>
            </a:extLst>
          </p:cNvPr>
          <p:cNvSpPr>
            <a:spLocks noGrp="1"/>
          </p:cNvSpPr>
          <p:nvPr>
            <p:ph idx="13"/>
          </p:nvPr>
        </p:nvSpPr>
        <p:spPr>
          <a:xfrm>
            <a:off x="9037637" y="2977040"/>
            <a:ext cx="2514283" cy="2486022"/>
          </a:xfrm>
        </p:spPr>
        <p:txBody>
          <a:bodyPr/>
          <a:lstStyle>
            <a:lvl1pPr>
              <a:spcAft>
                <a:spcPts val="1200"/>
              </a:spcAft>
              <a:defRPr lang="en-US" sz="1500" b="1" kern="1200" dirty="0" smtClean="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3" name="Footer Placeholder 4">
            <a:extLst>
              <a:ext uri="{FF2B5EF4-FFF2-40B4-BE49-F238E27FC236}">
                <a16:creationId xmlns:a16="http://schemas.microsoft.com/office/drawing/2014/main" id="{60C2534F-0DED-9179-1BA0-BA7BBA63E40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C21211E5-4A9D-2EA5-349A-BFEBB51D885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56172139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155B2-4092-CF7A-F9E8-1EE4038804D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09FD96-1923-85CA-C49D-78D61EA5F79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261BB24-96A2-E26D-E39C-F989AF613A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F9F92B6-D641-5256-4A05-80D4AF27EBB1}"/>
              </a:ext>
            </a:extLst>
          </p:cNvPr>
          <p:cNvSpPr>
            <a:spLocks noGrp="1"/>
          </p:cNvSpPr>
          <p:nvPr>
            <p:ph type="dt" sz="half" idx="10"/>
          </p:nvPr>
        </p:nvSpPr>
        <p:spPr/>
        <p:txBody>
          <a:bodyPr/>
          <a:lstStyle/>
          <a:p>
            <a:fld id="{93D75078-3050-40E6-8F5C-2452A2AAC6BE}" type="datetime1">
              <a:rPr lang="en-GB" smtClean="0"/>
              <a:t>28/05/2025</a:t>
            </a:fld>
            <a:endParaRPr lang="en-GB"/>
          </a:p>
        </p:txBody>
      </p:sp>
      <p:sp>
        <p:nvSpPr>
          <p:cNvPr id="6" name="Footer Placeholder 5">
            <a:extLst>
              <a:ext uri="{FF2B5EF4-FFF2-40B4-BE49-F238E27FC236}">
                <a16:creationId xmlns:a16="http://schemas.microsoft.com/office/drawing/2014/main" id="{A63E9A37-4DD2-094A-65C0-218BAE697B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750369-C800-5FF3-D959-2557AEF1B360}"/>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40077999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our Content Four Images Matrix ">
    <p:spTree>
      <p:nvGrpSpPr>
        <p:cNvPr id="1" name=""/>
        <p:cNvGrpSpPr/>
        <p:nvPr/>
      </p:nvGrpSpPr>
      <p:grpSpPr>
        <a:xfrm>
          <a:off x="0" y="0"/>
          <a:ext cx="0" cy="0"/>
          <a:chOff x="0" y="0"/>
          <a:chExt cx="0" cy="0"/>
        </a:xfrm>
      </p:grpSpPr>
      <p:sp>
        <p:nvSpPr>
          <p:cNvPr id="15" name="Title Placeholder 1">
            <a:extLst>
              <a:ext uri="{FF2B5EF4-FFF2-40B4-BE49-F238E27FC236}">
                <a16:creationId xmlns:a16="http://schemas.microsoft.com/office/drawing/2014/main" id="{F9B4C70A-448E-FF82-4DED-5DB3D9F57437}"/>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6" name="Picture Placeholder 14">
            <a:extLst>
              <a:ext uri="{FF2B5EF4-FFF2-40B4-BE49-F238E27FC236}">
                <a16:creationId xmlns:a16="http://schemas.microsoft.com/office/drawing/2014/main" id="{CA843832-4448-8151-AB96-D139EF4338B9}"/>
              </a:ext>
              <a:ext uri="{C183D7F6-B498-43B3-948B-1728B52AA6E4}">
                <adec:decorative xmlns:adec="http://schemas.microsoft.com/office/drawing/2017/decorative" val="1"/>
              </a:ext>
            </a:extLst>
          </p:cNvPr>
          <p:cNvSpPr>
            <a:spLocks noGrp="1"/>
          </p:cNvSpPr>
          <p:nvPr>
            <p:ph type="pic" sz="quarter" idx="11"/>
          </p:nvPr>
        </p:nvSpPr>
        <p:spPr>
          <a:xfrm>
            <a:off x="402831" y="1431438"/>
            <a:ext cx="2657075" cy="1938825"/>
          </a:xfrm>
          <a:solidFill>
            <a:schemeClr val="bg2"/>
          </a:solidFill>
        </p:spPr>
        <p:txBody>
          <a:bodyPr tIns="731520"/>
          <a:lstStyle>
            <a:lvl1pPr algn="ctr">
              <a:defRPr/>
            </a:lvl1pPr>
          </a:lstStyle>
          <a:p>
            <a:r>
              <a:rPr lang="en-US"/>
              <a:t>Click icon to add picture</a:t>
            </a:r>
            <a:endParaRPr lang="en-US" dirty="0"/>
          </a:p>
        </p:txBody>
      </p:sp>
      <p:sp>
        <p:nvSpPr>
          <p:cNvPr id="12" name="Content Placeholder 2">
            <a:extLst>
              <a:ext uri="{FF2B5EF4-FFF2-40B4-BE49-F238E27FC236}">
                <a16:creationId xmlns:a16="http://schemas.microsoft.com/office/drawing/2014/main" id="{F42546D2-619E-D256-A62A-62019DAA4778}"/>
              </a:ext>
            </a:extLst>
          </p:cNvPr>
          <p:cNvSpPr>
            <a:spLocks noGrp="1"/>
          </p:cNvSpPr>
          <p:nvPr>
            <p:ph idx="10"/>
          </p:nvPr>
        </p:nvSpPr>
        <p:spPr>
          <a:xfrm>
            <a:off x="3281363" y="1421451"/>
            <a:ext cx="2514283" cy="1938812"/>
          </a:xfrm>
        </p:spPr>
        <p:txBody>
          <a:bodyPr/>
          <a:lstStyle>
            <a:lvl1pPr>
              <a:lnSpc>
                <a:spcPct val="100000"/>
              </a:lnSpc>
              <a:spcAft>
                <a:spcPts val="1200"/>
              </a:spcAft>
              <a:defRPr sz="1500" b="1"/>
            </a:lvl1pPr>
            <a:lvl2pPr>
              <a:defRPr sz="1200">
                <a:latin typeface="+mj-lt"/>
              </a:defRPr>
            </a:lvl2pPr>
            <a:lvl3pPr>
              <a:defRPr sz="1200"/>
            </a:lvl3pPr>
            <a:lvl4pPr>
              <a:defRPr sz="1200"/>
            </a:lvl4pPr>
            <a:lvl5pPr>
              <a:defRPr sz="1200"/>
            </a:lvl5pPr>
          </a:lstStyle>
          <a:p>
            <a:pPr lvl="0"/>
            <a:r>
              <a:rPr lang="en-US"/>
              <a:t>Click to edit Master text styles</a:t>
            </a:r>
          </a:p>
          <a:p>
            <a:pPr lvl="1"/>
            <a:r>
              <a:rPr lang="en-US"/>
              <a:t>Second level</a:t>
            </a:r>
          </a:p>
        </p:txBody>
      </p:sp>
      <p:sp>
        <p:nvSpPr>
          <p:cNvPr id="7" name="Picture Placeholder 14">
            <a:extLst>
              <a:ext uri="{FF2B5EF4-FFF2-40B4-BE49-F238E27FC236}">
                <a16:creationId xmlns:a16="http://schemas.microsoft.com/office/drawing/2014/main" id="{51EE832E-3DC6-D6FD-08F2-B144435DFC42}"/>
              </a:ext>
              <a:ext uri="{C183D7F6-B498-43B3-948B-1728B52AA6E4}">
                <adec:decorative xmlns:adec="http://schemas.microsoft.com/office/drawing/2017/decorative" val="1"/>
              </a:ext>
            </a:extLst>
          </p:cNvPr>
          <p:cNvSpPr>
            <a:spLocks noGrp="1"/>
          </p:cNvSpPr>
          <p:nvPr>
            <p:ph type="pic" sz="quarter" idx="12"/>
          </p:nvPr>
        </p:nvSpPr>
        <p:spPr>
          <a:xfrm>
            <a:off x="402831" y="3486944"/>
            <a:ext cx="2657075" cy="1938825"/>
          </a:xfrm>
          <a:solidFill>
            <a:schemeClr val="bg2"/>
          </a:solidFill>
        </p:spPr>
        <p:txBody>
          <a:bodyPr tIns="731520"/>
          <a:lstStyle>
            <a:lvl1pPr algn="ctr">
              <a:defRPr/>
            </a:lvl1pPr>
          </a:lstStyle>
          <a:p>
            <a:r>
              <a:rPr lang="en-US"/>
              <a:t>Click icon to add picture</a:t>
            </a:r>
            <a:endParaRPr lang="en-US" dirty="0"/>
          </a:p>
        </p:txBody>
      </p:sp>
      <p:sp>
        <p:nvSpPr>
          <p:cNvPr id="8" name="Content Placeholder 2">
            <a:extLst>
              <a:ext uri="{FF2B5EF4-FFF2-40B4-BE49-F238E27FC236}">
                <a16:creationId xmlns:a16="http://schemas.microsoft.com/office/drawing/2014/main" id="{AF6631A4-F894-4AFF-B75F-0AABD9BAEA0B}"/>
              </a:ext>
            </a:extLst>
          </p:cNvPr>
          <p:cNvSpPr>
            <a:spLocks noGrp="1"/>
          </p:cNvSpPr>
          <p:nvPr>
            <p:ph idx="13"/>
          </p:nvPr>
        </p:nvSpPr>
        <p:spPr>
          <a:xfrm>
            <a:off x="3281363" y="3486944"/>
            <a:ext cx="2514283" cy="1938812"/>
          </a:xfrm>
        </p:spPr>
        <p:txBody>
          <a:bodyPr/>
          <a:lstStyle>
            <a:lvl1pPr>
              <a:spcAft>
                <a:spcPts val="1200"/>
              </a:spcAft>
              <a:defRPr lang="en-US" sz="1500" b="1" kern="1200" dirty="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9" name="Picture Placeholder 14">
            <a:extLst>
              <a:ext uri="{FF2B5EF4-FFF2-40B4-BE49-F238E27FC236}">
                <a16:creationId xmlns:a16="http://schemas.microsoft.com/office/drawing/2014/main" id="{BF7E05F9-3B71-A92F-C27D-3EA7295545BA}"/>
              </a:ext>
              <a:ext uri="{C183D7F6-B498-43B3-948B-1728B52AA6E4}">
                <adec:decorative xmlns:adec="http://schemas.microsoft.com/office/drawing/2017/decorative" val="1"/>
              </a:ext>
            </a:extLst>
          </p:cNvPr>
          <p:cNvSpPr>
            <a:spLocks noGrp="1"/>
          </p:cNvSpPr>
          <p:nvPr>
            <p:ph type="pic" sz="quarter" idx="14"/>
          </p:nvPr>
        </p:nvSpPr>
        <p:spPr>
          <a:xfrm>
            <a:off x="6160294" y="1431438"/>
            <a:ext cx="2657075" cy="1938825"/>
          </a:xfrm>
          <a:solidFill>
            <a:schemeClr val="bg2"/>
          </a:solidFill>
        </p:spPr>
        <p:txBody>
          <a:bodyPr tIns="731520"/>
          <a:lstStyle>
            <a:lvl1pPr algn="ctr">
              <a:defRPr/>
            </a:lvl1pPr>
          </a:lstStyle>
          <a:p>
            <a:r>
              <a:rPr lang="en-US"/>
              <a:t>Click icon to add picture</a:t>
            </a:r>
            <a:endParaRPr lang="en-US" dirty="0"/>
          </a:p>
        </p:txBody>
      </p:sp>
      <p:sp>
        <p:nvSpPr>
          <p:cNvPr id="13" name="Content Placeholder 2">
            <a:extLst>
              <a:ext uri="{FF2B5EF4-FFF2-40B4-BE49-F238E27FC236}">
                <a16:creationId xmlns:a16="http://schemas.microsoft.com/office/drawing/2014/main" id="{FCDEC8E4-3556-9DFF-F8E0-3E599203F394}"/>
              </a:ext>
            </a:extLst>
          </p:cNvPr>
          <p:cNvSpPr>
            <a:spLocks noGrp="1"/>
          </p:cNvSpPr>
          <p:nvPr>
            <p:ph idx="16"/>
          </p:nvPr>
        </p:nvSpPr>
        <p:spPr>
          <a:xfrm>
            <a:off x="9037638" y="1421451"/>
            <a:ext cx="2514283" cy="1938812"/>
          </a:xfrm>
        </p:spPr>
        <p:txBody>
          <a:bodyPr/>
          <a:lstStyle>
            <a:lvl1pPr>
              <a:spcAft>
                <a:spcPts val="1200"/>
              </a:spcAft>
              <a:defRPr lang="en-US" sz="1500" b="1" kern="1200" dirty="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10" name="Picture Placeholder 14">
            <a:extLst>
              <a:ext uri="{FF2B5EF4-FFF2-40B4-BE49-F238E27FC236}">
                <a16:creationId xmlns:a16="http://schemas.microsoft.com/office/drawing/2014/main" id="{5436620D-30A8-EA32-EBA9-0FB0D98A3A57}"/>
              </a:ext>
              <a:ext uri="{C183D7F6-B498-43B3-948B-1728B52AA6E4}">
                <adec:decorative xmlns:adec="http://schemas.microsoft.com/office/drawing/2017/decorative" val="1"/>
              </a:ext>
            </a:extLst>
          </p:cNvPr>
          <p:cNvSpPr>
            <a:spLocks noGrp="1"/>
          </p:cNvSpPr>
          <p:nvPr>
            <p:ph type="pic" sz="quarter" idx="15"/>
          </p:nvPr>
        </p:nvSpPr>
        <p:spPr>
          <a:xfrm>
            <a:off x="6160294" y="3486944"/>
            <a:ext cx="2657075" cy="1938825"/>
          </a:xfrm>
          <a:solidFill>
            <a:schemeClr val="bg2"/>
          </a:solidFill>
        </p:spPr>
        <p:txBody>
          <a:bodyPr tIns="731520"/>
          <a:lstStyle>
            <a:lvl1pPr algn="ctr">
              <a:defRPr/>
            </a:lvl1pPr>
          </a:lstStyle>
          <a:p>
            <a:r>
              <a:rPr lang="en-US"/>
              <a:t>Click icon to add picture</a:t>
            </a:r>
            <a:endParaRPr lang="en-US" dirty="0"/>
          </a:p>
        </p:txBody>
      </p:sp>
      <p:sp>
        <p:nvSpPr>
          <p:cNvPr id="14" name="Content Placeholder 2">
            <a:extLst>
              <a:ext uri="{FF2B5EF4-FFF2-40B4-BE49-F238E27FC236}">
                <a16:creationId xmlns:a16="http://schemas.microsoft.com/office/drawing/2014/main" id="{08EEADAB-1623-2FF8-2487-6AA4F7EC3587}"/>
              </a:ext>
            </a:extLst>
          </p:cNvPr>
          <p:cNvSpPr>
            <a:spLocks noGrp="1"/>
          </p:cNvSpPr>
          <p:nvPr>
            <p:ph idx="17"/>
          </p:nvPr>
        </p:nvSpPr>
        <p:spPr>
          <a:xfrm>
            <a:off x="9037638" y="3486944"/>
            <a:ext cx="2514283" cy="1938812"/>
          </a:xfrm>
        </p:spPr>
        <p:txBody>
          <a:bodyPr/>
          <a:lstStyle>
            <a:lvl1pPr>
              <a:spcAft>
                <a:spcPts val="1200"/>
              </a:spcAft>
              <a:defRPr lang="en-US" sz="1500" b="1" kern="1200" dirty="0">
                <a:solidFill>
                  <a:schemeClr val="tx1"/>
                </a:solidFill>
                <a:latin typeface="+mn-lt"/>
                <a:ea typeface="+mn-ea"/>
                <a:cs typeface="+mn-cs"/>
              </a:defRPr>
            </a:lvl1pPr>
            <a:lvl2pPr>
              <a:defRPr sz="1200">
                <a:latin typeface="+mj-lt"/>
              </a:defRPr>
            </a:lvl2pPr>
            <a:lvl3pPr>
              <a:defRPr sz="1200"/>
            </a:lvl3pPr>
            <a:lvl4pPr>
              <a:defRPr sz="1200"/>
            </a:lvl4pPr>
            <a:lvl5pPr>
              <a:defRPr sz="1200"/>
            </a:lvl5pPr>
          </a:lstStyle>
          <a:p>
            <a:pPr marL="0" lvl="0" indent="0" algn="l" defTabSz="914400" rtl="0" eaLnBrk="1" latinLnBrk="0" hangingPunct="1">
              <a:lnSpc>
                <a:spcPct val="100000"/>
              </a:lnSpc>
              <a:spcBef>
                <a:spcPts val="300"/>
              </a:spcBef>
              <a:spcAft>
                <a:spcPts val="1200"/>
              </a:spcAft>
              <a:buFont typeface="Arial" panose="020B0604020202020204" pitchFamily="34" charset="0"/>
              <a:buNone/>
            </a:pPr>
            <a:r>
              <a:rPr lang="en-US"/>
              <a:t>Click to edit Master text styles</a:t>
            </a:r>
          </a:p>
          <a:p>
            <a:pPr marL="0" lvl="1" indent="0" algn="l" defTabSz="914400" rtl="0" eaLnBrk="1" latinLnBrk="0" hangingPunct="1">
              <a:lnSpc>
                <a:spcPct val="100000"/>
              </a:lnSpc>
              <a:spcBef>
                <a:spcPts val="300"/>
              </a:spcBef>
              <a:spcAft>
                <a:spcPts val="1200"/>
              </a:spcAft>
              <a:buFont typeface="Arial" panose="020B0604020202020204" pitchFamily="34" charset="0"/>
              <a:buNone/>
            </a:pPr>
            <a:r>
              <a:rPr lang="en-US"/>
              <a:t>Second level</a:t>
            </a:r>
          </a:p>
        </p:txBody>
      </p:sp>
      <p:sp>
        <p:nvSpPr>
          <p:cNvPr id="3" name="Footer Placeholder 4">
            <a:extLst>
              <a:ext uri="{FF2B5EF4-FFF2-40B4-BE49-F238E27FC236}">
                <a16:creationId xmlns:a16="http://schemas.microsoft.com/office/drawing/2014/main" id="{91E3B5C0-2252-2AC3-B6AC-A233A36FBD7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3634351F-B70F-FAD9-F7BB-519E4552F596}"/>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430346379"/>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CB190286-B276-0735-9C4A-0DC61C6219D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DB73B279-0425-58C9-A443-09B373446F8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894881140"/>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ontent 2">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69EA8B36-F386-C764-DAD6-33D7736D9EEC}"/>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1946275"/>
            <a:ext cx="3280410" cy="3992563"/>
          </a:xfrm>
        </p:spPr>
        <p:txBody>
          <a:bodyPr/>
          <a:lstStyle>
            <a:lvl1pPr>
              <a:lnSpc>
                <a:spcPct val="100000"/>
              </a:lnSpc>
              <a:spcBef>
                <a:spcPts val="0"/>
              </a:spcBef>
              <a:spcAft>
                <a:spcPts val="1300"/>
              </a:spcAft>
              <a:defRPr sz="2000" b="1">
                <a:latin typeface="+mn-l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1946275"/>
            <a:ext cx="3280410" cy="3992563"/>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BE946374-FA30-CA90-8DA8-4D3D9C8D955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B7BD091D-1A71-D98C-9FBE-055914E89494}"/>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926248"/>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 and Two Content">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6" name="Chart Placeholder 5">
            <a:extLst>
              <a:ext uri="{FF2B5EF4-FFF2-40B4-BE49-F238E27FC236}">
                <a16:creationId xmlns:a16="http://schemas.microsoft.com/office/drawing/2014/main" id="{73FDB890-3693-B329-5A7C-C65A3B124F7E}"/>
              </a:ext>
            </a:extLst>
          </p:cNvPr>
          <p:cNvSpPr>
            <a:spLocks noGrp="1"/>
          </p:cNvSpPr>
          <p:nvPr>
            <p:ph type="chart" sz="quarter" idx="12"/>
          </p:nvPr>
        </p:nvSpPr>
        <p:spPr>
          <a:xfrm>
            <a:off x="410808" y="1439508"/>
            <a:ext cx="5237163" cy="4510088"/>
          </a:xfrm>
        </p:spPr>
        <p:txBody>
          <a:bodyPr/>
          <a:lstStyle/>
          <a:p>
            <a:r>
              <a:rPr lang="en-US"/>
              <a:t>Click icon to add chart</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6168671" y="2468208"/>
            <a:ext cx="2754667" cy="3481388"/>
          </a:xfrm>
        </p:spPr>
        <p:txBody>
          <a:bodyPr/>
          <a:lstStyle>
            <a:lvl1pPr>
              <a:lnSpc>
                <a:spcPct val="100000"/>
              </a:lnSpc>
              <a:spcAft>
                <a:spcPts val="1300"/>
              </a:spcAft>
              <a:defRPr sz="15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9048041" y="2468208"/>
            <a:ext cx="2754667" cy="3481388"/>
          </a:xfrm>
        </p:spPr>
        <p:txBody>
          <a:bodyPr/>
          <a:lstStyle>
            <a:lvl1pPr>
              <a:lnSpc>
                <a:spcPct val="100000"/>
              </a:lnSpc>
              <a:spcAft>
                <a:spcPts val="1300"/>
              </a:spcAft>
              <a:defRPr sz="15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79626A07-2517-5726-4FDD-0AC9D929909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06046AFA-0660-1D2A-C174-4EABDBEAAA0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08482956"/>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ata and Two Content">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9D560317-BC9E-E5E9-EC4B-BE83B3CA1553}"/>
              </a:ext>
            </a:extLst>
          </p:cNvPr>
          <p:cNvSpPr>
            <a:spLocks noGrp="1"/>
          </p:cNvSpPr>
          <p:nvPr>
            <p:ph type="body" idx="15" hasCustomPrompt="1"/>
          </p:nvPr>
        </p:nvSpPr>
        <p:spPr>
          <a:xfrm>
            <a:off x="407670" y="1949410"/>
            <a:ext cx="3280410" cy="1535153"/>
          </a:xfrm>
        </p:spPr>
        <p:txBody>
          <a:bodyPr wrap="square">
            <a:noAutofit/>
          </a:bodyPr>
          <a:lstStyle>
            <a:lvl1pPr marL="0" indent="0" algn="l">
              <a:lnSpc>
                <a:spcPct val="80000"/>
              </a:lnSpc>
              <a:spcBef>
                <a:spcPts val="0"/>
              </a:spcBef>
              <a:spcAft>
                <a:spcPts val="0"/>
              </a:spcAft>
              <a:buNone/>
              <a:defRPr sz="1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3614568"/>
            <a:ext cx="3280410" cy="2270480"/>
          </a:xfrm>
        </p:spPr>
        <p:txBody>
          <a:bodyPr/>
          <a:lstStyle>
            <a:lvl1pPr>
              <a:lnSpc>
                <a:spcPct val="100000"/>
              </a:lnSpc>
              <a:spcAft>
                <a:spcPts val="1000"/>
              </a:spcAft>
              <a:defRPr sz="1800" b="1">
                <a:latin typeface="+mn-lt"/>
              </a:defRPr>
            </a:lvl1pPr>
            <a:lvl2pPr>
              <a:lnSpc>
                <a:spcPct val="100000"/>
              </a:lnSpc>
              <a:spcBef>
                <a:spcPts val="0"/>
              </a:spcBef>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957033"/>
            <a:ext cx="3280410" cy="3992563"/>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1957033"/>
            <a:ext cx="3280410" cy="3992563"/>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6955500F-3808-9CA2-1F44-A64164571438}"/>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E6F2E23D-BB9F-B34F-EC85-66F73AA738E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499641703"/>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ata and Four Stats">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9D560317-BC9E-E5E9-EC4B-BE83B3CA1553}"/>
              </a:ext>
            </a:extLst>
          </p:cNvPr>
          <p:cNvSpPr>
            <a:spLocks noGrp="1"/>
          </p:cNvSpPr>
          <p:nvPr>
            <p:ph type="body" idx="15" hasCustomPrompt="1"/>
          </p:nvPr>
        </p:nvSpPr>
        <p:spPr>
          <a:xfrm>
            <a:off x="407670" y="1949410"/>
            <a:ext cx="3280410" cy="1535153"/>
          </a:xfrm>
        </p:spPr>
        <p:txBody>
          <a:bodyPr wrap="square">
            <a:noAutofit/>
          </a:bodyPr>
          <a:lstStyle>
            <a:lvl1pPr marL="0" indent="0" algn="l">
              <a:lnSpc>
                <a:spcPct val="80000"/>
              </a:lnSpc>
              <a:spcBef>
                <a:spcPts val="0"/>
              </a:spcBef>
              <a:spcAft>
                <a:spcPts val="0"/>
              </a:spcAft>
              <a:buNone/>
              <a:defRPr sz="1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3614568"/>
            <a:ext cx="3280410" cy="2270480"/>
          </a:xfrm>
        </p:spPr>
        <p:txBody>
          <a:bodyPr/>
          <a:lstStyle>
            <a:lvl1pPr>
              <a:lnSpc>
                <a:spcPct val="100000"/>
              </a:lnSpc>
              <a:spcAft>
                <a:spcPts val="0"/>
              </a:spcAft>
              <a:defRPr sz="1800" b="1">
                <a:latin typeface="+mn-lt"/>
              </a:defRPr>
            </a:lvl1pPr>
            <a:lvl2pPr>
              <a:spcBef>
                <a:spcPts val="600"/>
              </a:spcBef>
              <a:defRPr sz="14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957034"/>
            <a:ext cx="3280410" cy="1527529"/>
          </a:xfrm>
        </p:spPr>
        <p:txBody>
          <a:bodyPr/>
          <a:lstStyle>
            <a:lvl1pPr>
              <a:lnSpc>
                <a:spcPct val="100000"/>
              </a:lnSpc>
              <a:spcAft>
                <a:spcPts val="1300"/>
              </a:spcAft>
              <a:defRPr sz="1500"/>
            </a:lvl1pPr>
            <a:lvl2pPr>
              <a:lnSpc>
                <a:spcPct val="100000"/>
              </a:lnSpc>
              <a:spcBef>
                <a:spcPts val="0"/>
              </a:spcBef>
              <a:defRPr sz="4500">
                <a:latin typeface="+mn-lt"/>
              </a:defRPr>
            </a:lvl2pPr>
            <a:lvl3pPr marL="0" indent="0">
              <a:spcBef>
                <a:spcPts val="100"/>
              </a:spcBef>
              <a:buNone/>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48E7DA0-330F-0EFA-F5EA-9B8D8ADDB8B0}"/>
              </a:ext>
            </a:extLst>
          </p:cNvPr>
          <p:cNvSpPr>
            <a:spLocks noGrp="1"/>
          </p:cNvSpPr>
          <p:nvPr>
            <p:ph idx="16"/>
          </p:nvPr>
        </p:nvSpPr>
        <p:spPr>
          <a:xfrm>
            <a:off x="8087958" y="1957034"/>
            <a:ext cx="3280410" cy="1527529"/>
          </a:xfrm>
        </p:spPr>
        <p:txBody>
          <a:bodyPr/>
          <a:lstStyle>
            <a:lvl1pPr>
              <a:lnSpc>
                <a:spcPct val="100000"/>
              </a:lnSpc>
              <a:spcAft>
                <a:spcPts val="1300"/>
              </a:spcAft>
              <a:defRPr sz="1500"/>
            </a:lvl1pPr>
            <a:lvl2pPr>
              <a:lnSpc>
                <a:spcPct val="100000"/>
              </a:lnSpc>
              <a:spcBef>
                <a:spcPts val="0"/>
              </a:spcBef>
              <a:defRPr sz="4500">
                <a:latin typeface="+mn-lt"/>
              </a:defRPr>
            </a:lvl2pPr>
            <a:lvl3pPr marL="0" indent="0">
              <a:spcBef>
                <a:spcPts val="100"/>
              </a:spcBef>
              <a:buNone/>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9" name="Content Placeholder 2">
            <a:extLst>
              <a:ext uri="{FF2B5EF4-FFF2-40B4-BE49-F238E27FC236}">
                <a16:creationId xmlns:a16="http://schemas.microsoft.com/office/drawing/2014/main" id="{1F934F8D-EEE5-A5C7-4F51-62B220EA007B}"/>
              </a:ext>
            </a:extLst>
          </p:cNvPr>
          <p:cNvSpPr>
            <a:spLocks noGrp="1"/>
          </p:cNvSpPr>
          <p:nvPr>
            <p:ph idx="17" hasCustomPrompt="1"/>
          </p:nvPr>
        </p:nvSpPr>
        <p:spPr>
          <a:xfrm>
            <a:off x="4242435" y="3727982"/>
            <a:ext cx="3280410" cy="1527529"/>
          </a:xfrm>
        </p:spPr>
        <p:txBody>
          <a:bodyPr/>
          <a:lstStyle>
            <a:lvl1pPr>
              <a:lnSpc>
                <a:spcPct val="100000"/>
              </a:lnSpc>
              <a:spcAft>
                <a:spcPts val="0"/>
              </a:spcAft>
              <a:defRPr sz="4500" b="0"/>
            </a:lvl1pPr>
            <a:lvl2pPr>
              <a:lnSpc>
                <a:spcPct val="100000"/>
              </a:lnSpc>
              <a:spcBef>
                <a:spcPts val="0"/>
              </a:spcBef>
              <a:defRPr sz="1200"/>
            </a:lvl2pPr>
            <a:lvl3pPr marL="0" indent="0">
              <a:spcBef>
                <a:spcPts val="100"/>
              </a:spcBef>
              <a:buNone/>
              <a:defRPr sz="1200"/>
            </a:lvl3pPr>
            <a:lvl4pPr>
              <a:defRPr sz="1200"/>
            </a:lvl4pPr>
            <a:lvl5pPr>
              <a:defRPr sz="1200"/>
            </a:lvl5pPr>
          </a:lstStyle>
          <a:p>
            <a:pPr lvl="0"/>
            <a:r>
              <a:rPr lang="en-US" dirty="0"/>
              <a:t>First level</a:t>
            </a:r>
          </a:p>
          <a:p>
            <a:pPr lvl="1"/>
            <a:r>
              <a:rPr lang="en-US" dirty="0"/>
              <a:t>Second level</a:t>
            </a:r>
          </a:p>
        </p:txBody>
      </p:sp>
      <p:sp>
        <p:nvSpPr>
          <p:cNvPr id="11" name="Content Placeholder 2">
            <a:extLst>
              <a:ext uri="{FF2B5EF4-FFF2-40B4-BE49-F238E27FC236}">
                <a16:creationId xmlns:a16="http://schemas.microsoft.com/office/drawing/2014/main" id="{96F4A050-73C7-4EF8-22E1-17E2117180F0}"/>
              </a:ext>
            </a:extLst>
          </p:cNvPr>
          <p:cNvSpPr>
            <a:spLocks noGrp="1"/>
          </p:cNvSpPr>
          <p:nvPr>
            <p:ph idx="18" hasCustomPrompt="1"/>
          </p:nvPr>
        </p:nvSpPr>
        <p:spPr>
          <a:xfrm>
            <a:off x="8087958" y="3727982"/>
            <a:ext cx="3280410" cy="1527529"/>
          </a:xfrm>
        </p:spPr>
        <p:txBody>
          <a:bodyPr/>
          <a:lstStyle>
            <a:lvl1pPr>
              <a:lnSpc>
                <a:spcPct val="100000"/>
              </a:lnSpc>
              <a:spcAft>
                <a:spcPts val="0"/>
              </a:spcAft>
              <a:defRPr sz="4500" b="0"/>
            </a:lvl1pPr>
            <a:lvl2pPr>
              <a:lnSpc>
                <a:spcPct val="100000"/>
              </a:lnSpc>
              <a:spcBef>
                <a:spcPts val="0"/>
              </a:spcBef>
              <a:defRPr sz="1200"/>
            </a:lvl2pPr>
            <a:lvl3pPr marL="0" indent="0">
              <a:spcBef>
                <a:spcPts val="100"/>
              </a:spcBef>
              <a:buNone/>
              <a:defRPr sz="1200"/>
            </a:lvl3pPr>
            <a:lvl4pPr>
              <a:defRPr sz="1200"/>
            </a:lvl4pPr>
            <a:lvl5pPr>
              <a:defRPr sz="1200"/>
            </a:lvl5pPr>
          </a:lstStyle>
          <a:p>
            <a:pPr lvl="0"/>
            <a:r>
              <a:rPr lang="en-US" dirty="0"/>
              <a:t>First level</a:t>
            </a:r>
          </a:p>
          <a:p>
            <a:pPr lvl="1"/>
            <a:r>
              <a:rPr lang="en-US" dirty="0"/>
              <a:t>Second level</a:t>
            </a:r>
          </a:p>
        </p:txBody>
      </p:sp>
      <p:sp>
        <p:nvSpPr>
          <p:cNvPr id="3" name="Footer Placeholder 4">
            <a:extLst>
              <a:ext uri="{FF2B5EF4-FFF2-40B4-BE49-F238E27FC236}">
                <a16:creationId xmlns:a16="http://schemas.microsoft.com/office/drawing/2014/main" id="{3279AEC2-3D38-AA3C-D9ED-F56066F02521}"/>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1F2E443D-FB19-EC91-F034-92383A4D9EA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629498936"/>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hree Content Two Small Images">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9CDDF52B-DBF3-6EA5-316F-86B168D5B385}"/>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1440338"/>
            <a:ext cx="3448050" cy="4498500"/>
          </a:xfrm>
        </p:spPr>
        <p:txBody>
          <a:bodyPr/>
          <a:lstStyle>
            <a:lvl1pPr>
              <a:lnSpc>
                <a:spcPct val="100000"/>
              </a:lnSpc>
              <a:spcBef>
                <a:spcPts val="0"/>
              </a:spcBef>
              <a:spcAft>
                <a:spcPts val="1300"/>
              </a:spcAft>
              <a:defRPr sz="2000" b="1">
                <a:latin typeface="+mn-l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1440338"/>
            <a:ext cx="3280410" cy="1929924"/>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14">
            <a:extLst>
              <a:ext uri="{FF2B5EF4-FFF2-40B4-BE49-F238E27FC236}">
                <a16:creationId xmlns:a16="http://schemas.microsoft.com/office/drawing/2014/main" id="{D986D8FF-CF64-064A-9F64-6F1DDA4C97ED}"/>
              </a:ext>
              <a:ext uri="{C183D7F6-B498-43B3-948B-1728B52AA6E4}">
                <adec:decorative xmlns:adec="http://schemas.microsoft.com/office/drawing/2017/decorative" val="1"/>
              </a:ext>
            </a:extLst>
          </p:cNvPr>
          <p:cNvSpPr>
            <a:spLocks noGrp="1"/>
          </p:cNvSpPr>
          <p:nvPr>
            <p:ph type="pic" sz="quarter" idx="12"/>
          </p:nvPr>
        </p:nvSpPr>
        <p:spPr>
          <a:xfrm>
            <a:off x="4242435" y="3689588"/>
            <a:ext cx="3621405" cy="2257189"/>
          </a:xfrm>
          <a:solidFill>
            <a:schemeClr val="bg2"/>
          </a:solidFill>
        </p:spPr>
        <p:txBody>
          <a:bodyPr tIns="731520"/>
          <a:lstStyle>
            <a:lvl1pPr algn="ctr">
              <a:defRPr/>
            </a:lvl1pPr>
          </a:lstStyle>
          <a:p>
            <a:r>
              <a:rPr lang="en-US"/>
              <a:t>Click icon to add picture</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1440339"/>
            <a:ext cx="3280410" cy="1929924"/>
          </a:xfrm>
        </p:spPr>
        <p:txBody>
          <a:bodyPr tIns="18288"/>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4">
            <a:extLst>
              <a:ext uri="{FF2B5EF4-FFF2-40B4-BE49-F238E27FC236}">
                <a16:creationId xmlns:a16="http://schemas.microsoft.com/office/drawing/2014/main" id="{A4F26F45-080E-2E94-7AE8-D48A53D6BB61}"/>
              </a:ext>
              <a:ext uri="{C183D7F6-B498-43B3-948B-1728B52AA6E4}">
                <adec:decorative xmlns:adec="http://schemas.microsoft.com/office/drawing/2017/decorative" val="1"/>
              </a:ext>
            </a:extLst>
          </p:cNvPr>
          <p:cNvSpPr>
            <a:spLocks noGrp="1"/>
          </p:cNvSpPr>
          <p:nvPr>
            <p:ph type="pic" sz="quarter" idx="13"/>
          </p:nvPr>
        </p:nvSpPr>
        <p:spPr>
          <a:xfrm>
            <a:off x="8084820" y="3689588"/>
            <a:ext cx="3621405" cy="2257189"/>
          </a:xfrm>
          <a:solidFill>
            <a:schemeClr val="bg2"/>
          </a:solidFill>
        </p:spPr>
        <p:txBody>
          <a:bodyPr tIns="731520"/>
          <a:lstStyle>
            <a:lvl1pPr algn="ctr">
              <a:defRPr/>
            </a:lvl1pPr>
          </a:lstStyle>
          <a:p>
            <a:r>
              <a:rPr lang="en-US"/>
              <a:t>Click icon to add picture</a:t>
            </a:r>
            <a:endParaRPr lang="en-US" dirty="0"/>
          </a:p>
        </p:txBody>
      </p:sp>
      <p:sp>
        <p:nvSpPr>
          <p:cNvPr id="3" name="Footer Placeholder 4">
            <a:extLst>
              <a:ext uri="{FF2B5EF4-FFF2-40B4-BE49-F238E27FC236}">
                <a16:creationId xmlns:a16="http://schemas.microsoft.com/office/drawing/2014/main" id="{E67D3849-C8CD-8658-1466-0AC905A32902}"/>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45FB2FC1-37EA-E80B-8E2C-5BB79F82C54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525873929"/>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ree Images Three Content">
    <p:spTree>
      <p:nvGrpSpPr>
        <p:cNvPr id="1" name=""/>
        <p:cNvGrpSpPr/>
        <p:nvPr/>
      </p:nvGrpSpPr>
      <p:grpSpPr>
        <a:xfrm>
          <a:off x="0" y="0"/>
          <a:ext cx="0" cy="0"/>
          <a:chOff x="0" y="0"/>
          <a:chExt cx="0" cy="0"/>
        </a:xfrm>
      </p:grpSpPr>
      <p:sp>
        <p:nvSpPr>
          <p:cNvPr id="10" name="Title Placeholder 1">
            <a:extLst>
              <a:ext uri="{FF2B5EF4-FFF2-40B4-BE49-F238E27FC236}">
                <a16:creationId xmlns:a16="http://schemas.microsoft.com/office/drawing/2014/main" id="{12157443-656C-E355-D086-838984BEEC17}"/>
              </a:ext>
            </a:extLst>
          </p:cNvPr>
          <p:cNvSpPr>
            <a:spLocks noGrp="1"/>
          </p:cNvSpPr>
          <p:nvPr>
            <p:ph type="title"/>
          </p:nvPr>
        </p:nvSpPr>
        <p:spPr>
          <a:xfrm>
            <a:off x="397667" y="402336"/>
            <a:ext cx="5645946" cy="908940"/>
          </a:xfrm>
          <a:prstGeom prst="rect">
            <a:avLst/>
          </a:prstGeom>
        </p:spPr>
        <p:txBody>
          <a:bodyPr vert="horz" lIns="0" tIns="0" rIns="0" bIns="0" rtlCol="0" anchor="t" anchorCtr="0">
            <a:noAutofit/>
          </a:bodyPr>
          <a:lstStyle/>
          <a:p>
            <a:r>
              <a:rPr lang="en-US"/>
              <a:t>Click to edit Master title style</a:t>
            </a:r>
            <a:endParaRPr lang="en-US" dirty="0"/>
          </a:p>
        </p:txBody>
      </p:sp>
      <p:sp>
        <p:nvSpPr>
          <p:cNvPr id="6" name="Picture Placeholder 14">
            <a:extLst>
              <a:ext uri="{FF2B5EF4-FFF2-40B4-BE49-F238E27FC236}">
                <a16:creationId xmlns:a16="http://schemas.microsoft.com/office/drawing/2014/main" id="{C4FF4641-ED6B-EA6B-E1D6-5913E5D1C4A7}"/>
              </a:ext>
              <a:ext uri="{C183D7F6-B498-43B3-948B-1728B52AA6E4}">
                <adec:decorative xmlns:adec="http://schemas.microsoft.com/office/drawing/2017/decorative" val="1"/>
              </a:ext>
            </a:extLst>
          </p:cNvPr>
          <p:cNvSpPr>
            <a:spLocks noGrp="1"/>
          </p:cNvSpPr>
          <p:nvPr>
            <p:ph type="pic" sz="quarter" idx="12"/>
          </p:nvPr>
        </p:nvSpPr>
        <p:spPr>
          <a:xfrm>
            <a:off x="400050" y="1434783"/>
            <a:ext cx="3621405" cy="2449830"/>
          </a:xfrm>
          <a:solidFill>
            <a:schemeClr val="bg2"/>
          </a:solidFill>
        </p:spPr>
        <p:txBody>
          <a:bodyPr tIns="731520"/>
          <a:lstStyle>
            <a:lvl1pPr algn="ctr">
              <a:defRPr/>
            </a:lvl1pPr>
          </a:lstStyle>
          <a:p>
            <a:r>
              <a:rPr lang="en-US"/>
              <a:t>Click icon to add picture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4008120"/>
            <a:ext cx="3280410" cy="1930718"/>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4">
            <a:extLst>
              <a:ext uri="{FF2B5EF4-FFF2-40B4-BE49-F238E27FC236}">
                <a16:creationId xmlns:a16="http://schemas.microsoft.com/office/drawing/2014/main" id="{738BD24F-B7A9-6A5E-4B91-293E35C96245}"/>
              </a:ext>
              <a:ext uri="{C183D7F6-B498-43B3-948B-1728B52AA6E4}">
                <adec:decorative xmlns:adec="http://schemas.microsoft.com/office/drawing/2017/decorative" val="1"/>
              </a:ext>
            </a:extLst>
          </p:cNvPr>
          <p:cNvSpPr>
            <a:spLocks noGrp="1"/>
          </p:cNvSpPr>
          <p:nvPr>
            <p:ph type="pic" sz="quarter" idx="13"/>
          </p:nvPr>
        </p:nvSpPr>
        <p:spPr>
          <a:xfrm>
            <a:off x="4247197" y="1434783"/>
            <a:ext cx="3621405" cy="2449830"/>
          </a:xfrm>
          <a:solidFill>
            <a:schemeClr val="bg2"/>
          </a:solidFill>
        </p:spPr>
        <p:txBody>
          <a:bodyPr tIns="731520"/>
          <a:lstStyle>
            <a:lvl1pPr algn="ctr">
              <a:defRPr/>
            </a:lvl1pPr>
          </a:lstStyle>
          <a:p>
            <a:r>
              <a:rPr lang="en-US"/>
              <a:t>Click icon to add picture</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4008120"/>
            <a:ext cx="3280410" cy="1930718"/>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14">
            <a:extLst>
              <a:ext uri="{FF2B5EF4-FFF2-40B4-BE49-F238E27FC236}">
                <a16:creationId xmlns:a16="http://schemas.microsoft.com/office/drawing/2014/main" id="{3EA62964-C972-788F-A145-641910913B5F}"/>
              </a:ext>
              <a:ext uri="{C183D7F6-B498-43B3-948B-1728B52AA6E4}">
                <adec:decorative xmlns:adec="http://schemas.microsoft.com/office/drawing/2017/decorative" val="1"/>
              </a:ext>
            </a:extLst>
          </p:cNvPr>
          <p:cNvSpPr>
            <a:spLocks noGrp="1"/>
          </p:cNvSpPr>
          <p:nvPr>
            <p:ph type="pic" sz="quarter" idx="14"/>
          </p:nvPr>
        </p:nvSpPr>
        <p:spPr>
          <a:xfrm>
            <a:off x="8084820" y="1434783"/>
            <a:ext cx="3621405" cy="2449830"/>
          </a:xfrm>
          <a:solidFill>
            <a:schemeClr val="bg2"/>
          </a:solidFill>
        </p:spPr>
        <p:txBody>
          <a:bodyPr tIns="731520"/>
          <a:lstStyle>
            <a:lvl1pPr algn="ctr">
              <a:defRPr/>
            </a:lvl1pPr>
          </a:lstStyle>
          <a:p>
            <a:r>
              <a:rPr lang="en-US"/>
              <a:t>Click icon to add picture</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4008120"/>
            <a:ext cx="3280410" cy="1930718"/>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E6D39F23-E441-3514-2A4F-F9CCA291192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FE222EB9-6543-2E06-6048-C32D6D58FBC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80752128"/>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ide TItle Two Images Two Content">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32898A4C-932E-23E9-DC30-A54F1747D7DA}"/>
              </a:ext>
            </a:extLst>
          </p:cNvPr>
          <p:cNvSpPr>
            <a:spLocks noGrp="1"/>
          </p:cNvSpPr>
          <p:nvPr>
            <p:ph type="title"/>
          </p:nvPr>
        </p:nvSpPr>
        <p:spPr>
          <a:xfrm>
            <a:off x="397667" y="4002723"/>
            <a:ext cx="3389473" cy="1929924"/>
          </a:xfrm>
          <a:prstGeom prst="rect">
            <a:avLst/>
          </a:prstGeom>
        </p:spPr>
        <p:txBody>
          <a:bodyPr vert="horz" lIns="0" tIns="0" rIns="0" bIns="0" rtlCol="0" anchor="t" anchorCtr="0">
            <a:noAutofit/>
          </a:bodyPr>
          <a:lstStyle>
            <a:lvl1pPr>
              <a:defRPr sz="2400"/>
            </a:lvl1pPr>
          </a:lstStyle>
          <a:p>
            <a:r>
              <a:rPr lang="en-US"/>
              <a:t>Click to edit Master title style</a:t>
            </a:r>
            <a:endParaRPr lang="en-US" dirty="0"/>
          </a:p>
        </p:txBody>
      </p:sp>
      <p:sp>
        <p:nvSpPr>
          <p:cNvPr id="6" name="Picture Placeholder 14">
            <a:extLst>
              <a:ext uri="{FF2B5EF4-FFF2-40B4-BE49-F238E27FC236}">
                <a16:creationId xmlns:a16="http://schemas.microsoft.com/office/drawing/2014/main" id="{D986D8FF-CF64-064A-9F64-6F1DDA4C97ED}"/>
              </a:ext>
              <a:ext uri="{C183D7F6-B498-43B3-948B-1728B52AA6E4}">
                <adec:decorative xmlns:adec="http://schemas.microsoft.com/office/drawing/2017/decorative" val="1"/>
              </a:ext>
            </a:extLst>
          </p:cNvPr>
          <p:cNvSpPr>
            <a:spLocks noGrp="1"/>
          </p:cNvSpPr>
          <p:nvPr>
            <p:ph type="pic" sz="quarter" idx="12"/>
          </p:nvPr>
        </p:nvSpPr>
        <p:spPr>
          <a:xfrm>
            <a:off x="4242435" y="410052"/>
            <a:ext cx="3621405" cy="3474561"/>
          </a:xfrm>
          <a:solidFill>
            <a:schemeClr val="bg2"/>
          </a:solidFill>
        </p:spPr>
        <p:txBody>
          <a:bodyPr tIns="731520"/>
          <a:lstStyle>
            <a:lvl1pPr algn="ctr">
              <a:defRPr/>
            </a:lvl1pPr>
          </a:lstStyle>
          <a:p>
            <a:r>
              <a:rPr lang="en-US"/>
              <a:t>Click icon to add picture</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4007380"/>
            <a:ext cx="3280410" cy="1939925"/>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4">
            <a:extLst>
              <a:ext uri="{FF2B5EF4-FFF2-40B4-BE49-F238E27FC236}">
                <a16:creationId xmlns:a16="http://schemas.microsoft.com/office/drawing/2014/main" id="{A4F26F45-080E-2E94-7AE8-D48A53D6BB61}"/>
              </a:ext>
              <a:ext uri="{C183D7F6-B498-43B3-948B-1728B52AA6E4}">
                <adec:decorative xmlns:adec="http://schemas.microsoft.com/office/drawing/2017/decorative" val="1"/>
              </a:ext>
            </a:extLst>
          </p:cNvPr>
          <p:cNvSpPr>
            <a:spLocks noGrp="1"/>
          </p:cNvSpPr>
          <p:nvPr>
            <p:ph type="pic" sz="quarter" idx="13"/>
          </p:nvPr>
        </p:nvSpPr>
        <p:spPr>
          <a:xfrm>
            <a:off x="8084820" y="410052"/>
            <a:ext cx="3621405" cy="3474561"/>
          </a:xfrm>
          <a:solidFill>
            <a:schemeClr val="bg2"/>
          </a:solidFill>
        </p:spPr>
        <p:txBody>
          <a:bodyPr tIns="731520"/>
          <a:lstStyle>
            <a:lvl1pPr algn="ctr">
              <a:defRPr/>
            </a:lvl1pPr>
          </a:lstStyle>
          <a:p>
            <a:r>
              <a:rPr lang="en-US"/>
              <a:t>Click icon to add picture</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4007380"/>
            <a:ext cx="3280410" cy="1939925"/>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4BD5BA45-6FFD-0692-0F0F-E110F28E680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6A0EF6EA-3F57-5496-E0F3-4864ED1104A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676401124"/>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663492E0-8524-F0F0-654F-078445BB721B}"/>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7669" y="1946275"/>
            <a:ext cx="2757805" cy="4035425"/>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a:extLst>
              <a:ext uri="{FF2B5EF4-FFF2-40B4-BE49-F238E27FC236}">
                <a16:creationId xmlns:a16="http://schemas.microsoft.com/office/drawing/2014/main" id="{A5DA3B61-E81A-0B10-D611-AF1F185E4D0A}"/>
              </a:ext>
            </a:extLst>
          </p:cNvPr>
          <p:cNvSpPr>
            <a:spLocks noGrp="1"/>
          </p:cNvSpPr>
          <p:nvPr>
            <p:ph idx="10"/>
          </p:nvPr>
        </p:nvSpPr>
        <p:spPr>
          <a:xfrm>
            <a:off x="3289821" y="1946275"/>
            <a:ext cx="2752324" cy="4035425"/>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2">
            <a:extLst>
              <a:ext uri="{FF2B5EF4-FFF2-40B4-BE49-F238E27FC236}">
                <a16:creationId xmlns:a16="http://schemas.microsoft.com/office/drawing/2014/main" id="{0BF0C713-EACB-22E0-3AE1-304A75F202F8}"/>
              </a:ext>
            </a:extLst>
          </p:cNvPr>
          <p:cNvSpPr>
            <a:spLocks noGrp="1"/>
          </p:cNvSpPr>
          <p:nvPr>
            <p:ph idx="11"/>
          </p:nvPr>
        </p:nvSpPr>
        <p:spPr>
          <a:xfrm>
            <a:off x="6166511" y="1946275"/>
            <a:ext cx="2749927" cy="4035425"/>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C2AF188-3D2C-76B0-48DA-0C564B177921}"/>
              </a:ext>
            </a:extLst>
          </p:cNvPr>
          <p:cNvSpPr>
            <a:spLocks noGrp="1"/>
          </p:cNvSpPr>
          <p:nvPr>
            <p:ph idx="12"/>
          </p:nvPr>
        </p:nvSpPr>
        <p:spPr>
          <a:xfrm>
            <a:off x="9048456" y="1946275"/>
            <a:ext cx="2749927" cy="4035425"/>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34BACFA0-1865-CA7A-660A-9F840AA5ED52}"/>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BCCFAC37-C331-299A-576E-FB4D9E873FC0}"/>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73479185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A7805-EEF6-C2D9-9372-74052489275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DF7889A-EE60-03E3-17C4-27BC0AAB77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9A5CC8-1447-8638-D85A-9FE101DF32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1F85645-771F-6509-C539-BC70388952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9469CED-BBBA-0433-462C-C28483383D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E18619-FC78-C33B-9B9F-465469CC9FB5}"/>
              </a:ext>
            </a:extLst>
          </p:cNvPr>
          <p:cNvSpPr>
            <a:spLocks noGrp="1"/>
          </p:cNvSpPr>
          <p:nvPr>
            <p:ph type="dt" sz="half" idx="10"/>
          </p:nvPr>
        </p:nvSpPr>
        <p:spPr/>
        <p:txBody>
          <a:bodyPr/>
          <a:lstStyle/>
          <a:p>
            <a:fld id="{69287D91-A3CC-4691-8CAF-5AA36200C19A}" type="datetime1">
              <a:rPr lang="en-GB" smtClean="0"/>
              <a:t>28/05/2025</a:t>
            </a:fld>
            <a:endParaRPr lang="en-GB"/>
          </a:p>
        </p:txBody>
      </p:sp>
      <p:sp>
        <p:nvSpPr>
          <p:cNvPr id="8" name="Footer Placeholder 7">
            <a:extLst>
              <a:ext uri="{FF2B5EF4-FFF2-40B4-BE49-F238E27FC236}">
                <a16:creationId xmlns:a16="http://schemas.microsoft.com/office/drawing/2014/main" id="{7D44BE39-8542-C0A3-1BB7-CA971295552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265E5EE-CF49-666D-E019-4BCC1724ABF0}"/>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12027796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hree Content Infographics">
    <p:spTree>
      <p:nvGrpSpPr>
        <p:cNvPr id="1" name=""/>
        <p:cNvGrpSpPr/>
        <p:nvPr/>
      </p:nvGrpSpPr>
      <p:grpSpPr>
        <a:xfrm>
          <a:off x="0" y="0"/>
          <a:ext cx="0" cy="0"/>
          <a:chOff x="0" y="0"/>
          <a:chExt cx="0" cy="0"/>
        </a:xfrm>
      </p:grpSpPr>
      <p:sp>
        <p:nvSpPr>
          <p:cNvPr id="17" name="Title Placeholder 1">
            <a:extLst>
              <a:ext uri="{FF2B5EF4-FFF2-40B4-BE49-F238E27FC236}">
                <a16:creationId xmlns:a16="http://schemas.microsoft.com/office/drawing/2014/main" id="{281D6954-23FD-DBC4-8238-AE64FBE579A9}"/>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0050" y="3484563"/>
            <a:ext cx="3280410" cy="2454275"/>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4242435" y="3484563"/>
            <a:ext cx="3280410" cy="2454275"/>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8084820" y="3484563"/>
            <a:ext cx="3280410" cy="2454275"/>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FDAB432F-854F-42B3-F530-13E74D7AAA8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3B9F6906-FD55-4ECF-BC68-21EDA9D47166}"/>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163903153"/>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our Content Infographics">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663492E0-8524-F0F0-654F-078445BB721B}"/>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393617" y="3484563"/>
            <a:ext cx="2757805" cy="2497137"/>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a:extLst>
              <a:ext uri="{FF2B5EF4-FFF2-40B4-BE49-F238E27FC236}">
                <a16:creationId xmlns:a16="http://schemas.microsoft.com/office/drawing/2014/main" id="{A5DA3B61-E81A-0B10-D611-AF1F185E4D0A}"/>
              </a:ext>
            </a:extLst>
          </p:cNvPr>
          <p:cNvSpPr>
            <a:spLocks noGrp="1"/>
          </p:cNvSpPr>
          <p:nvPr>
            <p:ph idx="10"/>
          </p:nvPr>
        </p:nvSpPr>
        <p:spPr>
          <a:xfrm>
            <a:off x="3275769" y="3484563"/>
            <a:ext cx="2752324" cy="2497137"/>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2">
            <a:extLst>
              <a:ext uri="{FF2B5EF4-FFF2-40B4-BE49-F238E27FC236}">
                <a16:creationId xmlns:a16="http://schemas.microsoft.com/office/drawing/2014/main" id="{0BF0C713-EACB-22E0-3AE1-304A75F202F8}"/>
              </a:ext>
            </a:extLst>
          </p:cNvPr>
          <p:cNvSpPr>
            <a:spLocks noGrp="1"/>
          </p:cNvSpPr>
          <p:nvPr>
            <p:ph idx="11"/>
          </p:nvPr>
        </p:nvSpPr>
        <p:spPr>
          <a:xfrm>
            <a:off x="6152459" y="3484563"/>
            <a:ext cx="2749927" cy="2497137"/>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C2AF188-3D2C-76B0-48DA-0C564B177921}"/>
              </a:ext>
            </a:extLst>
          </p:cNvPr>
          <p:cNvSpPr>
            <a:spLocks noGrp="1"/>
          </p:cNvSpPr>
          <p:nvPr>
            <p:ph idx="12"/>
          </p:nvPr>
        </p:nvSpPr>
        <p:spPr>
          <a:xfrm>
            <a:off x="9048456" y="3484563"/>
            <a:ext cx="2749927" cy="2497137"/>
          </a:xfrm>
        </p:spPr>
        <p:txBody>
          <a:bodyPr rIns="91440"/>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15B11690-3DC6-7B4C-5196-E388A5114687}"/>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408A6C4D-3F5E-1CC8-64FD-F01177BD1E4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888394640"/>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 Intro Four Content Four Infographic Boxes">
    <p:spTree>
      <p:nvGrpSpPr>
        <p:cNvPr id="1" name=""/>
        <p:cNvGrpSpPr/>
        <p:nvPr/>
      </p:nvGrpSpPr>
      <p:grpSpPr>
        <a:xfrm>
          <a:off x="0" y="0"/>
          <a:ext cx="0" cy="0"/>
          <a:chOff x="0" y="0"/>
          <a:chExt cx="0" cy="0"/>
        </a:xfrm>
      </p:grpSpPr>
      <p:sp>
        <p:nvSpPr>
          <p:cNvPr id="15" name="Title Placeholder 1">
            <a:extLst>
              <a:ext uri="{FF2B5EF4-FFF2-40B4-BE49-F238E27FC236}">
                <a16:creationId xmlns:a16="http://schemas.microsoft.com/office/drawing/2014/main" id="{36A1FE59-52D8-7819-FCA0-4B8512415F68}"/>
              </a:ext>
            </a:extLst>
          </p:cNvPr>
          <p:cNvSpPr>
            <a:spLocks noGrp="1"/>
          </p:cNvSpPr>
          <p:nvPr>
            <p:ph type="title"/>
          </p:nvPr>
        </p:nvSpPr>
        <p:spPr>
          <a:xfrm>
            <a:off x="397667" y="402336"/>
            <a:ext cx="5645946" cy="908837"/>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2908" y="2975077"/>
            <a:ext cx="2730641" cy="2956580"/>
          </a:xfrm>
          <a:solidFill>
            <a:srgbClr val="FFE8D4"/>
          </a:solidFill>
        </p:spPr>
        <p:txBody>
          <a:bodyPr lIns="182880" tIns="1645920"/>
          <a:lstStyle>
            <a:lvl1pPr>
              <a:spcAft>
                <a:spcPts val="1800"/>
              </a:spcAft>
              <a:defRPr sz="1500"/>
            </a:lvl1pPr>
            <a:lvl2pPr>
              <a:spcBef>
                <a:spcPts val="0"/>
              </a:spcBef>
              <a:defRPr sz="1200"/>
            </a:lvl2pPr>
            <a:lvl3pPr>
              <a:spcBef>
                <a:spcPts val="0"/>
              </a:spcBef>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3" name="Content Placeholder 2">
            <a:extLst>
              <a:ext uri="{FF2B5EF4-FFF2-40B4-BE49-F238E27FC236}">
                <a16:creationId xmlns:a16="http://schemas.microsoft.com/office/drawing/2014/main" id="{A27F624C-8E74-64EA-25D6-81C018D703C7}"/>
              </a:ext>
            </a:extLst>
          </p:cNvPr>
          <p:cNvSpPr>
            <a:spLocks noGrp="1"/>
          </p:cNvSpPr>
          <p:nvPr>
            <p:ph idx="14"/>
          </p:nvPr>
        </p:nvSpPr>
        <p:spPr>
          <a:xfrm>
            <a:off x="3292401" y="2975077"/>
            <a:ext cx="2730641" cy="2956580"/>
          </a:xfrm>
          <a:solidFill>
            <a:srgbClr val="FFE8D4"/>
          </a:solidFill>
        </p:spPr>
        <p:txBody>
          <a:bodyPr lIns="182880" tIns="1645920"/>
          <a:lstStyle>
            <a:lvl1pPr>
              <a:spcAft>
                <a:spcPts val="1800"/>
              </a:spcAft>
              <a:defRPr sz="1500"/>
            </a:lvl1pPr>
            <a:lvl2pPr>
              <a:spcBef>
                <a:spcPts val="0"/>
              </a:spcBef>
              <a:defRPr sz="1200"/>
            </a:lvl2pPr>
            <a:lvl3pPr>
              <a:spcBef>
                <a:spcPts val="0"/>
              </a:spcBef>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0" name="Content Placeholder 2">
            <a:extLst>
              <a:ext uri="{FF2B5EF4-FFF2-40B4-BE49-F238E27FC236}">
                <a16:creationId xmlns:a16="http://schemas.microsoft.com/office/drawing/2014/main" id="{95BA71C3-8B98-CBAD-967B-B8C200A9F9DB}"/>
              </a:ext>
            </a:extLst>
          </p:cNvPr>
          <p:cNvSpPr>
            <a:spLocks noGrp="1"/>
          </p:cNvSpPr>
          <p:nvPr>
            <p:ph idx="15"/>
          </p:nvPr>
        </p:nvSpPr>
        <p:spPr>
          <a:xfrm>
            <a:off x="6181894" y="2975077"/>
            <a:ext cx="2730641" cy="2956580"/>
          </a:xfrm>
          <a:solidFill>
            <a:srgbClr val="FFE8D4"/>
          </a:solidFill>
        </p:spPr>
        <p:txBody>
          <a:bodyPr lIns="182880" tIns="1645920"/>
          <a:lstStyle>
            <a:lvl1pPr>
              <a:spcAft>
                <a:spcPts val="1800"/>
              </a:spcAft>
              <a:defRPr sz="1500"/>
            </a:lvl1pPr>
            <a:lvl2pPr>
              <a:spcBef>
                <a:spcPts val="0"/>
              </a:spcBef>
              <a:defRPr sz="1200"/>
            </a:lvl2pPr>
            <a:lvl3pPr>
              <a:spcBef>
                <a:spcPts val="0"/>
              </a:spcBef>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583A7053-6A7D-A8F8-4656-87270953BD60}"/>
              </a:ext>
            </a:extLst>
          </p:cNvPr>
          <p:cNvSpPr>
            <a:spLocks noGrp="1"/>
          </p:cNvSpPr>
          <p:nvPr>
            <p:ph idx="16"/>
          </p:nvPr>
        </p:nvSpPr>
        <p:spPr>
          <a:xfrm>
            <a:off x="9071386" y="2975077"/>
            <a:ext cx="2730641" cy="2956580"/>
          </a:xfrm>
          <a:solidFill>
            <a:srgbClr val="FFE8D4"/>
          </a:solidFill>
        </p:spPr>
        <p:txBody>
          <a:bodyPr lIns="182880" tIns="1645920"/>
          <a:lstStyle>
            <a:lvl1pPr>
              <a:spcAft>
                <a:spcPts val="1800"/>
              </a:spcAft>
              <a:defRPr sz="1500"/>
            </a:lvl1pPr>
            <a:lvl2pPr>
              <a:spcBef>
                <a:spcPts val="0"/>
              </a:spcBef>
              <a:defRPr sz="1200"/>
            </a:lvl2pPr>
            <a:lvl3pPr>
              <a:spcBef>
                <a:spcPts val="0"/>
              </a:spcBef>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5" name="Footer Placeholder 4">
            <a:extLst>
              <a:ext uri="{FF2B5EF4-FFF2-40B4-BE49-F238E27FC236}">
                <a16:creationId xmlns:a16="http://schemas.microsoft.com/office/drawing/2014/main" id="{7A4C48D2-B18D-75C7-0C7E-1D9DB1396098}"/>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D9EBCD51-8DA2-A863-38B9-4D39E92CBCD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8" name="Content Placeholder 2">
            <a:extLst>
              <a:ext uri="{FF2B5EF4-FFF2-40B4-BE49-F238E27FC236}">
                <a16:creationId xmlns:a16="http://schemas.microsoft.com/office/drawing/2014/main" id="{AD80E08F-9CFF-A0A0-CB3A-AC9CDC3AD14B}"/>
              </a:ext>
            </a:extLst>
          </p:cNvPr>
          <p:cNvSpPr>
            <a:spLocks noGrp="1"/>
          </p:cNvSpPr>
          <p:nvPr>
            <p:ph idx="12"/>
          </p:nvPr>
        </p:nvSpPr>
        <p:spPr>
          <a:xfrm>
            <a:off x="393617" y="1428750"/>
            <a:ext cx="5645947" cy="1428750"/>
          </a:xfrm>
        </p:spPr>
        <p:txBody>
          <a:bodyPr rIns="91440"/>
          <a:lstStyle>
            <a:lvl1pPr>
              <a:defRPr sz="20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0901789"/>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our Content Four Images">
    <p:spTree>
      <p:nvGrpSpPr>
        <p:cNvPr id="1" name=""/>
        <p:cNvGrpSpPr/>
        <p:nvPr/>
      </p:nvGrpSpPr>
      <p:grpSpPr>
        <a:xfrm>
          <a:off x="0" y="0"/>
          <a:ext cx="0" cy="0"/>
          <a:chOff x="0" y="0"/>
          <a:chExt cx="0" cy="0"/>
        </a:xfrm>
      </p:grpSpPr>
      <p:sp>
        <p:nvSpPr>
          <p:cNvPr id="16" name="Title Placeholder 1">
            <a:extLst>
              <a:ext uri="{FF2B5EF4-FFF2-40B4-BE49-F238E27FC236}">
                <a16:creationId xmlns:a16="http://schemas.microsoft.com/office/drawing/2014/main" id="{68A701A6-89AB-4B4D-0870-B17023D69CCD}"/>
              </a:ext>
            </a:extLst>
          </p:cNvPr>
          <p:cNvSpPr>
            <a:spLocks noGrp="1"/>
          </p:cNvSpPr>
          <p:nvPr>
            <p:ph type="title"/>
          </p:nvPr>
        </p:nvSpPr>
        <p:spPr>
          <a:xfrm>
            <a:off x="397667" y="402336"/>
            <a:ext cx="5644478"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1" name="Picture Placeholder 14">
            <a:extLst>
              <a:ext uri="{FF2B5EF4-FFF2-40B4-BE49-F238E27FC236}">
                <a16:creationId xmlns:a16="http://schemas.microsoft.com/office/drawing/2014/main" id="{5F5E5E69-4FFF-DFC2-659C-7E55787A02F4}"/>
              </a:ext>
              <a:ext uri="{C183D7F6-B498-43B3-948B-1728B52AA6E4}">
                <adec:decorative xmlns:adec="http://schemas.microsoft.com/office/drawing/2017/decorative" val="1"/>
              </a:ext>
            </a:extLst>
          </p:cNvPr>
          <p:cNvSpPr>
            <a:spLocks noGrp="1"/>
          </p:cNvSpPr>
          <p:nvPr>
            <p:ph type="pic" sz="quarter" idx="13"/>
          </p:nvPr>
        </p:nvSpPr>
        <p:spPr>
          <a:xfrm>
            <a:off x="407669" y="1428750"/>
            <a:ext cx="2647951" cy="2455863"/>
          </a:xfrm>
          <a:solidFill>
            <a:schemeClr val="bg2"/>
          </a:solidFill>
        </p:spPr>
        <p:txBody>
          <a:bodyPr tIns="731520"/>
          <a:lstStyle>
            <a:lvl1pPr algn="ctr">
              <a:defRPr/>
            </a:lvl1pPr>
          </a:lstStyle>
          <a:p>
            <a:r>
              <a:rPr lang="en-US"/>
              <a:t>Click icon to add picture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407669" y="3998913"/>
            <a:ext cx="2757805" cy="19827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4">
            <a:extLst>
              <a:ext uri="{FF2B5EF4-FFF2-40B4-BE49-F238E27FC236}">
                <a16:creationId xmlns:a16="http://schemas.microsoft.com/office/drawing/2014/main" id="{FEE2C3B1-D32B-2DC8-8154-D81D141486BF}"/>
              </a:ext>
              <a:ext uri="{C183D7F6-B498-43B3-948B-1728B52AA6E4}">
                <adec:decorative xmlns:adec="http://schemas.microsoft.com/office/drawing/2017/decorative" val="1"/>
              </a:ext>
            </a:extLst>
          </p:cNvPr>
          <p:cNvSpPr>
            <a:spLocks noGrp="1"/>
          </p:cNvSpPr>
          <p:nvPr>
            <p:ph type="pic" sz="quarter" idx="14"/>
          </p:nvPr>
        </p:nvSpPr>
        <p:spPr>
          <a:xfrm>
            <a:off x="3289821" y="1428750"/>
            <a:ext cx="2647951" cy="2455863"/>
          </a:xfrm>
          <a:solidFill>
            <a:schemeClr val="bg2"/>
          </a:solidFill>
        </p:spPr>
        <p:txBody>
          <a:bodyPr tIns="731520"/>
          <a:lstStyle>
            <a:lvl1pPr algn="ctr">
              <a:defRPr/>
            </a:lvl1pPr>
          </a:lstStyle>
          <a:p>
            <a:r>
              <a:rPr lang="en-US"/>
              <a:t>Click icon to add picture</a:t>
            </a:r>
            <a:endParaRPr lang="en-US" dirty="0"/>
          </a:p>
        </p:txBody>
      </p:sp>
      <p:sp>
        <p:nvSpPr>
          <p:cNvPr id="6" name="Content Placeholder 2">
            <a:extLst>
              <a:ext uri="{FF2B5EF4-FFF2-40B4-BE49-F238E27FC236}">
                <a16:creationId xmlns:a16="http://schemas.microsoft.com/office/drawing/2014/main" id="{A5DA3B61-E81A-0B10-D611-AF1F185E4D0A}"/>
              </a:ext>
            </a:extLst>
          </p:cNvPr>
          <p:cNvSpPr>
            <a:spLocks noGrp="1"/>
          </p:cNvSpPr>
          <p:nvPr>
            <p:ph idx="10"/>
          </p:nvPr>
        </p:nvSpPr>
        <p:spPr>
          <a:xfrm>
            <a:off x="3289821" y="3998913"/>
            <a:ext cx="2752324" cy="19827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4">
            <a:extLst>
              <a:ext uri="{FF2B5EF4-FFF2-40B4-BE49-F238E27FC236}">
                <a16:creationId xmlns:a16="http://schemas.microsoft.com/office/drawing/2014/main" id="{E4143737-9FAE-4BEB-0906-D059D53A4E5C}"/>
              </a:ext>
              <a:ext uri="{C183D7F6-B498-43B3-948B-1728B52AA6E4}">
                <adec:decorative xmlns:adec="http://schemas.microsoft.com/office/drawing/2017/decorative" val="1"/>
              </a:ext>
            </a:extLst>
          </p:cNvPr>
          <p:cNvSpPr>
            <a:spLocks noGrp="1"/>
          </p:cNvSpPr>
          <p:nvPr>
            <p:ph type="pic" sz="quarter" idx="15"/>
          </p:nvPr>
        </p:nvSpPr>
        <p:spPr>
          <a:xfrm>
            <a:off x="6166511" y="1428750"/>
            <a:ext cx="2647951" cy="2455863"/>
          </a:xfrm>
          <a:solidFill>
            <a:schemeClr val="bg2"/>
          </a:solidFill>
        </p:spPr>
        <p:txBody>
          <a:bodyPr tIns="731520"/>
          <a:lstStyle>
            <a:lvl1pPr algn="ctr">
              <a:defRPr/>
            </a:lvl1pPr>
          </a:lstStyle>
          <a:p>
            <a:r>
              <a:rPr lang="en-US"/>
              <a:t>Click icon to add picture</a:t>
            </a:r>
            <a:endParaRPr lang="en-US" dirty="0"/>
          </a:p>
        </p:txBody>
      </p:sp>
      <p:sp>
        <p:nvSpPr>
          <p:cNvPr id="5" name="Content Placeholder 2">
            <a:extLst>
              <a:ext uri="{FF2B5EF4-FFF2-40B4-BE49-F238E27FC236}">
                <a16:creationId xmlns:a16="http://schemas.microsoft.com/office/drawing/2014/main" id="{0BF0C713-EACB-22E0-3AE1-304A75F202F8}"/>
              </a:ext>
            </a:extLst>
          </p:cNvPr>
          <p:cNvSpPr>
            <a:spLocks noGrp="1"/>
          </p:cNvSpPr>
          <p:nvPr>
            <p:ph idx="11"/>
          </p:nvPr>
        </p:nvSpPr>
        <p:spPr>
          <a:xfrm>
            <a:off x="6166511" y="3998913"/>
            <a:ext cx="2749927" cy="19827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14">
            <a:extLst>
              <a:ext uri="{FF2B5EF4-FFF2-40B4-BE49-F238E27FC236}">
                <a16:creationId xmlns:a16="http://schemas.microsoft.com/office/drawing/2014/main" id="{5FAA5E52-06C6-50C6-842F-09B2897EBA20}"/>
              </a:ext>
              <a:ext uri="{C183D7F6-B498-43B3-948B-1728B52AA6E4}">
                <adec:decorative xmlns:adec="http://schemas.microsoft.com/office/drawing/2017/decorative" val="1"/>
              </a:ext>
            </a:extLst>
          </p:cNvPr>
          <p:cNvSpPr>
            <a:spLocks noGrp="1"/>
          </p:cNvSpPr>
          <p:nvPr>
            <p:ph type="pic" sz="quarter" idx="16"/>
          </p:nvPr>
        </p:nvSpPr>
        <p:spPr>
          <a:xfrm>
            <a:off x="9048456" y="1428750"/>
            <a:ext cx="2647951" cy="2455863"/>
          </a:xfrm>
          <a:solidFill>
            <a:schemeClr val="bg2"/>
          </a:solidFill>
        </p:spPr>
        <p:txBody>
          <a:bodyPr tIns="731520"/>
          <a:lstStyle>
            <a:lvl1pPr algn="ctr">
              <a:defRPr/>
            </a:lvl1pPr>
          </a:lstStyle>
          <a:p>
            <a:r>
              <a:rPr lang="en-US"/>
              <a:t>Click icon to add picture</a:t>
            </a:r>
            <a:endParaRPr lang="en-US" dirty="0"/>
          </a:p>
        </p:txBody>
      </p:sp>
      <p:sp>
        <p:nvSpPr>
          <p:cNvPr id="8" name="Content Placeholder 2">
            <a:extLst>
              <a:ext uri="{FF2B5EF4-FFF2-40B4-BE49-F238E27FC236}">
                <a16:creationId xmlns:a16="http://schemas.microsoft.com/office/drawing/2014/main" id="{5C2AF188-3D2C-76B0-48DA-0C564B177921}"/>
              </a:ext>
            </a:extLst>
          </p:cNvPr>
          <p:cNvSpPr>
            <a:spLocks noGrp="1"/>
          </p:cNvSpPr>
          <p:nvPr>
            <p:ph idx="12"/>
          </p:nvPr>
        </p:nvSpPr>
        <p:spPr>
          <a:xfrm>
            <a:off x="9048456" y="3998913"/>
            <a:ext cx="2749927" cy="19827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9C3E4A20-48E1-6B96-207C-2A01DD8E971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404392E8-8FC9-D8AC-538E-69F5A15C16E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846355049"/>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our Content One Image">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3858E610-9BD2-B05C-EB3A-1A76DB512C18}"/>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5" name="Content Placeholder 2">
            <a:extLst>
              <a:ext uri="{FF2B5EF4-FFF2-40B4-BE49-F238E27FC236}">
                <a16:creationId xmlns:a16="http://schemas.microsoft.com/office/drawing/2014/main" id="{5DB5F46A-D65E-8319-07D3-423E64224A7D}"/>
              </a:ext>
            </a:extLst>
          </p:cNvPr>
          <p:cNvSpPr>
            <a:spLocks noGrp="1"/>
          </p:cNvSpPr>
          <p:nvPr>
            <p:ph idx="10"/>
          </p:nvPr>
        </p:nvSpPr>
        <p:spPr>
          <a:xfrm>
            <a:off x="399482" y="1443674"/>
            <a:ext cx="2597467" cy="3980813"/>
          </a:xfrm>
        </p:spPr>
        <p:txBody>
          <a:bodyPr/>
          <a:lstStyle>
            <a:lvl1pPr>
              <a:lnSpc>
                <a:spcPct val="100000"/>
              </a:lnSpc>
              <a:spcAft>
                <a:spcPts val="1300"/>
              </a:spcAft>
              <a:defRPr sz="2000" b="1">
                <a:latin typeface="+mn-lt"/>
              </a:defRPr>
            </a:lvl1pPr>
            <a:lvl2pPr>
              <a:defRPr sz="1200"/>
            </a:lvl2pPr>
            <a:lvl3pPr>
              <a:defRPr sz="1200"/>
            </a:lvl3pPr>
            <a:lvl4pPr>
              <a:defRPr sz="1200"/>
            </a:lvl4pPr>
            <a:lvl5pPr>
              <a:defRPr sz="1200"/>
            </a:lvl5pPr>
          </a:lstStyle>
          <a:p>
            <a:pPr lvl="0"/>
            <a:r>
              <a:rPr lang="en-US"/>
              <a:t>Click to edit Master text styles</a:t>
            </a:r>
          </a:p>
        </p:txBody>
      </p:sp>
      <p:sp>
        <p:nvSpPr>
          <p:cNvPr id="9" name="Content Placeholder 2">
            <a:extLst>
              <a:ext uri="{FF2B5EF4-FFF2-40B4-BE49-F238E27FC236}">
                <a16:creationId xmlns:a16="http://schemas.microsoft.com/office/drawing/2014/main" id="{E3C981AC-1133-16A2-C7BE-8EEEC24A1CC8}"/>
              </a:ext>
            </a:extLst>
          </p:cNvPr>
          <p:cNvSpPr>
            <a:spLocks noGrp="1"/>
          </p:cNvSpPr>
          <p:nvPr>
            <p:ph idx="14"/>
          </p:nvPr>
        </p:nvSpPr>
        <p:spPr>
          <a:xfrm>
            <a:off x="3293938" y="1443674"/>
            <a:ext cx="2597467" cy="3980813"/>
          </a:xfrm>
        </p:spPr>
        <p:txBody>
          <a:bodyPr/>
          <a:lstStyle>
            <a:lvl1pPr>
              <a:lnSpc>
                <a:spcPct val="100000"/>
              </a:lnSpc>
              <a:spcAft>
                <a:spcPts val="1300"/>
              </a:spcAft>
              <a:defRPr sz="15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icture Placeholder 14">
            <a:extLst>
              <a:ext uri="{FF2B5EF4-FFF2-40B4-BE49-F238E27FC236}">
                <a16:creationId xmlns:a16="http://schemas.microsoft.com/office/drawing/2014/main" id="{A4F26F45-080E-2E94-7AE8-D48A53D6BB61}"/>
              </a:ext>
              <a:ext uri="{C183D7F6-B498-43B3-948B-1728B52AA6E4}">
                <adec:decorative xmlns:adec="http://schemas.microsoft.com/office/drawing/2017/decorative" val="1"/>
              </a:ext>
            </a:extLst>
          </p:cNvPr>
          <p:cNvSpPr>
            <a:spLocks noGrp="1"/>
          </p:cNvSpPr>
          <p:nvPr>
            <p:ph type="pic" sz="quarter" idx="13"/>
          </p:nvPr>
        </p:nvSpPr>
        <p:spPr>
          <a:xfrm>
            <a:off x="6157914" y="1428750"/>
            <a:ext cx="5634604" cy="2455863"/>
          </a:xfrm>
          <a:solidFill>
            <a:schemeClr val="bg2"/>
          </a:solidFill>
        </p:spPr>
        <p:txBody>
          <a:bodyPr tIns="731520"/>
          <a:lstStyle>
            <a:lvl1pPr algn="ctr">
              <a:defRPr/>
            </a:lvl1pPr>
          </a:lstStyle>
          <a:p>
            <a:r>
              <a:rPr lang="en-US"/>
              <a:t>Click icon to add picture</a:t>
            </a:r>
            <a:endParaRPr lang="en-US" dirty="0"/>
          </a:p>
        </p:txBody>
      </p:sp>
      <p:sp>
        <p:nvSpPr>
          <p:cNvPr id="16" name="Content Placeholder 2">
            <a:extLst>
              <a:ext uri="{FF2B5EF4-FFF2-40B4-BE49-F238E27FC236}">
                <a16:creationId xmlns:a16="http://schemas.microsoft.com/office/drawing/2014/main" id="{7F220BC4-6918-5D08-690A-5DF19E0F6966}"/>
              </a:ext>
            </a:extLst>
          </p:cNvPr>
          <p:cNvSpPr>
            <a:spLocks noGrp="1"/>
          </p:cNvSpPr>
          <p:nvPr>
            <p:ph idx="11"/>
          </p:nvPr>
        </p:nvSpPr>
        <p:spPr>
          <a:xfrm>
            <a:off x="6157913" y="4041936"/>
            <a:ext cx="2765425" cy="1929924"/>
          </a:xfrm>
        </p:spPr>
        <p:txBody>
          <a:bodyPr/>
          <a:lstStyle>
            <a:lvl1pPr>
              <a:lnSpc>
                <a:spcPct val="100000"/>
              </a:lnSpc>
              <a:spcAft>
                <a:spcPts val="1300"/>
              </a:spcAft>
              <a:defRPr sz="18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p:txBody>
      </p:sp>
      <p:sp>
        <p:nvSpPr>
          <p:cNvPr id="10" name="Content Placeholder 2">
            <a:extLst>
              <a:ext uri="{FF2B5EF4-FFF2-40B4-BE49-F238E27FC236}">
                <a16:creationId xmlns:a16="http://schemas.microsoft.com/office/drawing/2014/main" id="{ADA732D9-8671-5C81-D1CA-1C96F66F29CB}"/>
              </a:ext>
            </a:extLst>
          </p:cNvPr>
          <p:cNvSpPr>
            <a:spLocks noGrp="1"/>
          </p:cNvSpPr>
          <p:nvPr>
            <p:ph idx="15"/>
          </p:nvPr>
        </p:nvSpPr>
        <p:spPr>
          <a:xfrm>
            <a:off x="9044749" y="4041936"/>
            <a:ext cx="2765425" cy="1929924"/>
          </a:xfrm>
        </p:spPr>
        <p:txBody>
          <a:bodyPr/>
          <a:lstStyle>
            <a:lvl1pPr>
              <a:lnSpc>
                <a:spcPct val="100000"/>
              </a:lnSpc>
              <a:spcAft>
                <a:spcPts val="1300"/>
              </a:spcAft>
              <a:defRPr sz="1200" b="0">
                <a:latin typeface="+mj-l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p:txBody>
      </p:sp>
      <p:sp>
        <p:nvSpPr>
          <p:cNvPr id="3" name="Footer Placeholder 4">
            <a:extLst>
              <a:ext uri="{FF2B5EF4-FFF2-40B4-BE49-F238E27FC236}">
                <a16:creationId xmlns:a16="http://schemas.microsoft.com/office/drawing/2014/main" id="{15361E65-8489-022E-9A46-0B36035A11B5}"/>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6F60ED92-61BC-58F9-6255-C99E6BFB73B0}"/>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25758521"/>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18" name="Title Placeholder 1">
            <a:extLst>
              <a:ext uri="{FF2B5EF4-FFF2-40B4-BE49-F238E27FC236}">
                <a16:creationId xmlns:a16="http://schemas.microsoft.com/office/drawing/2014/main" id="{5F55CA50-833E-6AD7-FF00-933528ACEA69}"/>
              </a:ext>
            </a:extLst>
          </p:cNvPr>
          <p:cNvSpPr>
            <a:spLocks noGrp="1"/>
          </p:cNvSpPr>
          <p:nvPr>
            <p:ph type="title"/>
          </p:nvPr>
        </p:nvSpPr>
        <p:spPr>
          <a:xfrm>
            <a:off x="397667" y="402336"/>
            <a:ext cx="5648072"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9" name="Content Placeholder 2">
            <a:extLst>
              <a:ext uri="{FF2B5EF4-FFF2-40B4-BE49-F238E27FC236}">
                <a16:creationId xmlns:a16="http://schemas.microsoft.com/office/drawing/2014/main" id="{3677C545-7EB4-7043-6F4E-6EF59E44A38E}"/>
              </a:ext>
            </a:extLst>
          </p:cNvPr>
          <p:cNvSpPr>
            <a:spLocks noGrp="1"/>
          </p:cNvSpPr>
          <p:nvPr>
            <p:ph idx="1"/>
          </p:nvPr>
        </p:nvSpPr>
        <p:spPr>
          <a:xfrm>
            <a:off x="411480"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a:extLst>
              <a:ext uri="{FF2B5EF4-FFF2-40B4-BE49-F238E27FC236}">
                <a16:creationId xmlns:a16="http://schemas.microsoft.com/office/drawing/2014/main" id="{B1DE2265-798C-4C34-2F7A-9E37AD0B72E0}"/>
              </a:ext>
            </a:extLst>
          </p:cNvPr>
          <p:cNvSpPr>
            <a:spLocks noGrp="1"/>
          </p:cNvSpPr>
          <p:nvPr>
            <p:ph idx="10"/>
          </p:nvPr>
        </p:nvSpPr>
        <p:spPr>
          <a:xfrm>
            <a:off x="2330243"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2">
            <a:extLst>
              <a:ext uri="{FF2B5EF4-FFF2-40B4-BE49-F238E27FC236}">
                <a16:creationId xmlns:a16="http://schemas.microsoft.com/office/drawing/2014/main" id="{B9929FFD-F8B6-8070-3AC3-1EF5C988CD65}"/>
              </a:ext>
            </a:extLst>
          </p:cNvPr>
          <p:cNvSpPr>
            <a:spLocks noGrp="1"/>
          </p:cNvSpPr>
          <p:nvPr>
            <p:ph idx="11"/>
          </p:nvPr>
        </p:nvSpPr>
        <p:spPr>
          <a:xfrm>
            <a:off x="4249006"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EA70EFDA-9453-BCA5-D941-12F2ACA2074F}"/>
              </a:ext>
            </a:extLst>
          </p:cNvPr>
          <p:cNvSpPr>
            <a:spLocks noGrp="1"/>
          </p:cNvSpPr>
          <p:nvPr>
            <p:ph idx="12"/>
          </p:nvPr>
        </p:nvSpPr>
        <p:spPr>
          <a:xfrm>
            <a:off x="6167769"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13C9BD80-9837-E8C2-7515-BE852BF7BDF4}"/>
              </a:ext>
            </a:extLst>
          </p:cNvPr>
          <p:cNvSpPr>
            <a:spLocks noGrp="1"/>
          </p:cNvSpPr>
          <p:nvPr>
            <p:ph idx="13"/>
          </p:nvPr>
        </p:nvSpPr>
        <p:spPr>
          <a:xfrm>
            <a:off x="8086532"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a:extLst>
              <a:ext uri="{FF2B5EF4-FFF2-40B4-BE49-F238E27FC236}">
                <a16:creationId xmlns:a16="http://schemas.microsoft.com/office/drawing/2014/main" id="{28414709-ADE5-C602-1625-C637F6C5FB12}"/>
              </a:ext>
            </a:extLst>
          </p:cNvPr>
          <p:cNvSpPr>
            <a:spLocks noGrp="1"/>
          </p:cNvSpPr>
          <p:nvPr>
            <p:ph idx="14"/>
          </p:nvPr>
        </p:nvSpPr>
        <p:spPr>
          <a:xfrm>
            <a:off x="10005295" y="1949196"/>
            <a:ext cx="1796733" cy="3521964"/>
          </a:xfrm>
        </p:spPr>
        <p:txBody>
          <a:bodyPr/>
          <a:lstStyle>
            <a:lvl1pPr>
              <a:spcAft>
                <a:spcPts val="1200"/>
              </a:spcAft>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9FC01FB3-8B1A-6F97-AB07-F4AF0F675FE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2E9AFACD-CF24-6CBE-B881-BC672575304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111305583"/>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ix Content Six Numbers">
    <p:spTree>
      <p:nvGrpSpPr>
        <p:cNvPr id="1" name=""/>
        <p:cNvGrpSpPr/>
        <p:nvPr/>
      </p:nvGrpSpPr>
      <p:grpSpPr>
        <a:xfrm>
          <a:off x="0" y="0"/>
          <a:ext cx="0" cy="0"/>
          <a:chOff x="0" y="0"/>
          <a:chExt cx="0" cy="0"/>
        </a:xfrm>
      </p:grpSpPr>
      <p:sp>
        <p:nvSpPr>
          <p:cNvPr id="29" name="Title Placeholder 1">
            <a:extLst>
              <a:ext uri="{FF2B5EF4-FFF2-40B4-BE49-F238E27FC236}">
                <a16:creationId xmlns:a16="http://schemas.microsoft.com/office/drawing/2014/main" id="{9C59803B-BF63-6637-E0C7-431792EDF84B}"/>
              </a:ext>
            </a:extLst>
          </p:cNvPr>
          <p:cNvSpPr>
            <a:spLocks noGrp="1"/>
          </p:cNvSpPr>
          <p:nvPr>
            <p:ph type="title"/>
          </p:nvPr>
        </p:nvSpPr>
        <p:spPr>
          <a:xfrm>
            <a:off x="397667" y="402336"/>
            <a:ext cx="5648072"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1" name="Text Placeholder 2">
            <a:extLst>
              <a:ext uri="{FF2B5EF4-FFF2-40B4-BE49-F238E27FC236}">
                <a16:creationId xmlns:a16="http://schemas.microsoft.com/office/drawing/2014/main" id="{93E53EE2-D031-FB0F-FA32-18DFB38D8530}"/>
              </a:ext>
            </a:extLst>
          </p:cNvPr>
          <p:cNvSpPr>
            <a:spLocks noGrp="1"/>
          </p:cNvSpPr>
          <p:nvPr>
            <p:ph type="body" idx="15" hasCustomPrompt="1"/>
          </p:nvPr>
        </p:nvSpPr>
        <p:spPr>
          <a:xfrm>
            <a:off x="407670"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9" name="Content Placeholder 2">
            <a:extLst>
              <a:ext uri="{FF2B5EF4-FFF2-40B4-BE49-F238E27FC236}">
                <a16:creationId xmlns:a16="http://schemas.microsoft.com/office/drawing/2014/main" id="{3677C545-7EB4-7043-6F4E-6EF59E44A38E}"/>
              </a:ext>
            </a:extLst>
          </p:cNvPr>
          <p:cNvSpPr>
            <a:spLocks noGrp="1"/>
          </p:cNvSpPr>
          <p:nvPr>
            <p:ph idx="1"/>
          </p:nvPr>
        </p:nvSpPr>
        <p:spPr>
          <a:xfrm>
            <a:off x="411480"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a:extLst>
              <a:ext uri="{FF2B5EF4-FFF2-40B4-BE49-F238E27FC236}">
                <a16:creationId xmlns:a16="http://schemas.microsoft.com/office/drawing/2014/main" id="{3544A30F-D4EB-D59A-37AC-6229A950B4EE}"/>
              </a:ext>
            </a:extLst>
          </p:cNvPr>
          <p:cNvSpPr>
            <a:spLocks noGrp="1"/>
          </p:cNvSpPr>
          <p:nvPr>
            <p:ph type="body" idx="16" hasCustomPrompt="1"/>
          </p:nvPr>
        </p:nvSpPr>
        <p:spPr>
          <a:xfrm>
            <a:off x="2326433"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4" name="Content Placeholder 2">
            <a:extLst>
              <a:ext uri="{FF2B5EF4-FFF2-40B4-BE49-F238E27FC236}">
                <a16:creationId xmlns:a16="http://schemas.microsoft.com/office/drawing/2014/main" id="{C604CA07-6A61-6EE7-9AB7-5D1AC3E61585}"/>
              </a:ext>
            </a:extLst>
          </p:cNvPr>
          <p:cNvSpPr>
            <a:spLocks noGrp="1"/>
          </p:cNvSpPr>
          <p:nvPr>
            <p:ph idx="21"/>
          </p:nvPr>
        </p:nvSpPr>
        <p:spPr>
          <a:xfrm>
            <a:off x="2326433"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CC17F671-8B9C-F9FE-AEDA-9A8FBDDADA36}"/>
              </a:ext>
            </a:extLst>
          </p:cNvPr>
          <p:cNvSpPr>
            <a:spLocks noGrp="1"/>
          </p:cNvSpPr>
          <p:nvPr>
            <p:ph type="body" idx="17" hasCustomPrompt="1"/>
          </p:nvPr>
        </p:nvSpPr>
        <p:spPr>
          <a:xfrm>
            <a:off x="4249006"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5" name="Content Placeholder 2">
            <a:extLst>
              <a:ext uri="{FF2B5EF4-FFF2-40B4-BE49-F238E27FC236}">
                <a16:creationId xmlns:a16="http://schemas.microsoft.com/office/drawing/2014/main" id="{89B651F7-7166-CE84-83FD-8A58F6870DE8}"/>
              </a:ext>
            </a:extLst>
          </p:cNvPr>
          <p:cNvSpPr>
            <a:spLocks noGrp="1"/>
          </p:cNvSpPr>
          <p:nvPr>
            <p:ph idx="22"/>
          </p:nvPr>
        </p:nvSpPr>
        <p:spPr>
          <a:xfrm>
            <a:off x="4249006"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
            <a:extLst>
              <a:ext uri="{FF2B5EF4-FFF2-40B4-BE49-F238E27FC236}">
                <a16:creationId xmlns:a16="http://schemas.microsoft.com/office/drawing/2014/main" id="{ECE30FE5-2A66-1ECD-730E-80C2B769357F}"/>
              </a:ext>
            </a:extLst>
          </p:cNvPr>
          <p:cNvSpPr>
            <a:spLocks noGrp="1"/>
          </p:cNvSpPr>
          <p:nvPr>
            <p:ph type="body" idx="18" hasCustomPrompt="1"/>
          </p:nvPr>
        </p:nvSpPr>
        <p:spPr>
          <a:xfrm>
            <a:off x="6167769"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6" name="Content Placeholder 2">
            <a:extLst>
              <a:ext uri="{FF2B5EF4-FFF2-40B4-BE49-F238E27FC236}">
                <a16:creationId xmlns:a16="http://schemas.microsoft.com/office/drawing/2014/main" id="{590F1832-1857-55DA-5830-56D2E0B84073}"/>
              </a:ext>
            </a:extLst>
          </p:cNvPr>
          <p:cNvSpPr>
            <a:spLocks noGrp="1"/>
          </p:cNvSpPr>
          <p:nvPr>
            <p:ph idx="23"/>
          </p:nvPr>
        </p:nvSpPr>
        <p:spPr>
          <a:xfrm>
            <a:off x="6167769"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
            <a:extLst>
              <a:ext uri="{FF2B5EF4-FFF2-40B4-BE49-F238E27FC236}">
                <a16:creationId xmlns:a16="http://schemas.microsoft.com/office/drawing/2014/main" id="{067701D3-6751-E230-8414-4D83FACD1903}"/>
              </a:ext>
            </a:extLst>
          </p:cNvPr>
          <p:cNvSpPr>
            <a:spLocks noGrp="1"/>
          </p:cNvSpPr>
          <p:nvPr>
            <p:ph type="body" idx="19" hasCustomPrompt="1"/>
          </p:nvPr>
        </p:nvSpPr>
        <p:spPr>
          <a:xfrm>
            <a:off x="8086532"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7" name="Content Placeholder 2">
            <a:extLst>
              <a:ext uri="{FF2B5EF4-FFF2-40B4-BE49-F238E27FC236}">
                <a16:creationId xmlns:a16="http://schemas.microsoft.com/office/drawing/2014/main" id="{FD9D2967-C22A-B1DF-008F-37A536CDA2A4}"/>
              </a:ext>
            </a:extLst>
          </p:cNvPr>
          <p:cNvSpPr>
            <a:spLocks noGrp="1"/>
          </p:cNvSpPr>
          <p:nvPr>
            <p:ph idx="24"/>
          </p:nvPr>
        </p:nvSpPr>
        <p:spPr>
          <a:xfrm>
            <a:off x="8086532"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a:extLst>
              <a:ext uri="{FF2B5EF4-FFF2-40B4-BE49-F238E27FC236}">
                <a16:creationId xmlns:a16="http://schemas.microsoft.com/office/drawing/2014/main" id="{464E5050-91BD-1F8D-DCE3-AFCCBA5D49FE}"/>
              </a:ext>
            </a:extLst>
          </p:cNvPr>
          <p:cNvSpPr>
            <a:spLocks noGrp="1"/>
          </p:cNvSpPr>
          <p:nvPr>
            <p:ph type="body" idx="20" hasCustomPrompt="1"/>
          </p:nvPr>
        </p:nvSpPr>
        <p:spPr>
          <a:xfrm>
            <a:off x="10005295" y="1949410"/>
            <a:ext cx="1800543" cy="1415772"/>
          </a:xfrm>
        </p:spPr>
        <p:txBody>
          <a:bodyPr wrap="square">
            <a:spAutoFit/>
          </a:bodyPr>
          <a:lstStyle>
            <a:lvl1pPr marL="0" indent="0" algn="l">
              <a:lnSpc>
                <a:spcPct val="80000"/>
              </a:lnSpc>
              <a:spcBef>
                <a:spcPts val="0"/>
              </a:spcBef>
              <a:spcAft>
                <a:spcPts val="0"/>
              </a:spcAft>
              <a:buNone/>
              <a:defRPr sz="115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28" name="Content Placeholder 2">
            <a:extLst>
              <a:ext uri="{FF2B5EF4-FFF2-40B4-BE49-F238E27FC236}">
                <a16:creationId xmlns:a16="http://schemas.microsoft.com/office/drawing/2014/main" id="{50B501A3-4C30-D139-31F2-53CC077019FD}"/>
              </a:ext>
            </a:extLst>
          </p:cNvPr>
          <p:cNvSpPr>
            <a:spLocks noGrp="1"/>
          </p:cNvSpPr>
          <p:nvPr>
            <p:ph idx="25"/>
          </p:nvPr>
        </p:nvSpPr>
        <p:spPr>
          <a:xfrm>
            <a:off x="10005295" y="3488436"/>
            <a:ext cx="1796733" cy="2443101"/>
          </a:xfrm>
        </p:spPr>
        <p:txBody>
          <a:bodyPr/>
          <a:lstStyle>
            <a:lvl1pPr>
              <a:spcAft>
                <a:spcPts val="1200"/>
              </a:spcAft>
              <a:defRPr sz="1500"/>
            </a:lvl1pPr>
            <a:lvl2pPr>
              <a:lnSpc>
                <a:spcPct val="100000"/>
              </a:lnSpc>
              <a:spcBef>
                <a:spcPts val="300"/>
              </a:spcBef>
              <a:defRPr sz="1100"/>
            </a:lvl2pPr>
            <a:lvl3pPr>
              <a:lnSpc>
                <a:spcPct val="100000"/>
              </a:lnSpc>
              <a:defRPr sz="1100"/>
            </a:lvl3pPr>
            <a:lvl4pPr>
              <a:lnSpc>
                <a:spcPct val="100000"/>
              </a:lnSpc>
              <a:defRPr sz="1100"/>
            </a:lvl4pPr>
            <a:lvl5pPr>
              <a:lnSpc>
                <a:spcPct val="100000"/>
              </a:lnSpc>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4">
            <a:extLst>
              <a:ext uri="{FF2B5EF4-FFF2-40B4-BE49-F238E27FC236}">
                <a16:creationId xmlns:a16="http://schemas.microsoft.com/office/drawing/2014/main" id="{7953C0A1-993D-3C98-C331-16749B76A861}"/>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15441E1C-321B-0C48-3C86-6A2676A09A5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75571539"/>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1883" y="-300748"/>
            <a:ext cx="5638005" cy="249299"/>
          </a:xfrm>
        </p:spPr>
        <p:txBody>
          <a:bodyPr wrap="square">
            <a:spAutoFit/>
          </a:bodyPr>
          <a:lstStyle>
            <a:lvl1pPr>
              <a:defRPr sz="1800" b="0"/>
            </a:lvl1pPr>
          </a:lstStyle>
          <a:p>
            <a:r>
              <a:rPr lang="en-US" dirty="0"/>
              <a:t>Title for accessibility</a:t>
            </a:r>
          </a:p>
        </p:txBody>
      </p:sp>
      <p:sp>
        <p:nvSpPr>
          <p:cNvPr id="10" name="TextBox 9">
            <a:extLst>
              <a:ext uri="{FF2B5EF4-FFF2-40B4-BE49-F238E27FC236}">
                <a16:creationId xmlns:a16="http://schemas.microsoft.com/office/drawing/2014/main" id="{83340C10-F5A2-1E40-474D-C57EC62F0F33}"/>
              </a:ext>
              <a:ext uri="{C183D7F6-B498-43B3-948B-1728B52AA6E4}">
                <adec:decorative xmlns:adec="http://schemas.microsoft.com/office/drawing/2017/decorative" val="1"/>
              </a:ext>
            </a:extLst>
          </p:cNvPr>
          <p:cNvSpPr txBox="1"/>
          <p:nvPr userDrawn="1"/>
        </p:nvSpPr>
        <p:spPr>
          <a:xfrm>
            <a:off x="6039888" y="593396"/>
            <a:ext cx="941937" cy="622957"/>
          </a:xfrm>
          <a:prstGeom prst="rect">
            <a:avLst/>
          </a:prstGeom>
          <a:noFill/>
        </p:spPr>
        <p:txBody>
          <a:bodyPr wrap="square" lIns="0" tIns="0" rIns="0" bIns="0" rtlCol="0" anchor="t">
            <a:noAutofit/>
          </a:bodyPr>
          <a:lstStyle/>
          <a:p>
            <a:pPr marL="12700" marR="5080" lvl="0" indent="0" defTabSz="914400" eaLnBrk="1" fontAlgn="auto" latinLnBrk="0" hangingPunct="1">
              <a:lnSpc>
                <a:spcPct val="80000"/>
              </a:lnSpc>
              <a:spcAft>
                <a:spcPts val="0"/>
              </a:spcAft>
              <a:buClrTx/>
              <a:buSzTx/>
              <a:buFontTx/>
              <a:buNone/>
              <a:tabLst/>
              <a:defRPr/>
            </a:pPr>
            <a:r>
              <a:rPr kumimoji="0" lang="en-US" sz="13800" b="1" u="none" strike="noStrike" kern="0" cap="none" spc="-105" normalizeH="0" baseline="0" noProof="0" dirty="0">
                <a:ln>
                  <a:noFill/>
                </a:ln>
                <a:solidFill>
                  <a:schemeClr val="accent1"/>
                </a:solidFill>
                <a:effectLst/>
                <a:uLnTx/>
                <a:uFillTx/>
                <a:cs typeface="Arial" panose="020B0604020202020204" pitchFamily="34" charset="0"/>
              </a:rPr>
              <a:t>“</a:t>
            </a:r>
            <a:endParaRPr lang="en-US" sz="6000" b="1" dirty="0">
              <a:solidFill>
                <a:schemeClr val="accent1"/>
              </a:solidFill>
              <a:cs typeface="Arial" panose="020B0604020202020204" pitchFamily="34" charset="0"/>
            </a:endParaRPr>
          </a:p>
        </p:txBody>
      </p:sp>
      <p:sp>
        <p:nvSpPr>
          <p:cNvPr id="3" name="Content Placeholder 2">
            <a:extLst>
              <a:ext uri="{FF2B5EF4-FFF2-40B4-BE49-F238E27FC236}">
                <a16:creationId xmlns:a16="http://schemas.microsoft.com/office/drawing/2014/main" id="{226E3B15-3502-F478-0302-DCABA0B41AD0}"/>
              </a:ext>
            </a:extLst>
          </p:cNvPr>
          <p:cNvSpPr>
            <a:spLocks noGrp="1"/>
          </p:cNvSpPr>
          <p:nvPr>
            <p:ph idx="1"/>
          </p:nvPr>
        </p:nvSpPr>
        <p:spPr>
          <a:xfrm>
            <a:off x="6163135" y="1317530"/>
            <a:ext cx="5668962" cy="3758184"/>
          </a:xfrm>
        </p:spPr>
        <p:txBody>
          <a:bodyPr/>
          <a:lstStyle>
            <a:lvl1pPr>
              <a:lnSpc>
                <a:spcPct val="100000"/>
              </a:lnSpc>
              <a:spcBef>
                <a:spcPts val="900"/>
              </a:spcBef>
              <a:spcAft>
                <a:spcPts val="0"/>
              </a:spcAft>
              <a:defRPr sz="4000" b="0" spc="-50" baseline="0">
                <a:latin typeface="+mj-lt"/>
              </a:defRPr>
            </a:lvl1pPr>
          </a:lstStyle>
          <a:p>
            <a:pPr lvl="0"/>
            <a:r>
              <a:rPr lang="en-US"/>
              <a:t>Click to edit Master text styles</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353829" y="4983333"/>
            <a:ext cx="4702359" cy="1014843"/>
          </a:xfrm>
        </p:spPr>
        <p:txBody>
          <a:bodyPr/>
          <a:lstStyle>
            <a:lvl1pPr>
              <a:lnSpc>
                <a:spcPct val="100000"/>
              </a:lnSpc>
              <a:spcBef>
                <a:spcPts val="0"/>
              </a:spcBef>
              <a:spcAft>
                <a:spcPts val="0"/>
              </a:spcAft>
              <a:defRPr sz="1600"/>
            </a:lvl1pPr>
            <a:lvl2pPr>
              <a:lnSpc>
                <a:spcPct val="100000"/>
              </a:lnSpc>
              <a:spcBef>
                <a:spcPts val="0"/>
              </a:spcBef>
              <a:spcAft>
                <a:spcPts val="0"/>
              </a:spcAft>
              <a:defRPr sz="1600">
                <a:latin typeface="+mj-lt"/>
              </a:defRPr>
            </a:lvl2pPr>
            <a:lvl3pPr marL="0" indent="0">
              <a:buNone/>
              <a:defRPr/>
            </a:lvl3pPr>
          </a:lstStyle>
          <a:p>
            <a:pPr lvl="0"/>
            <a:r>
              <a:rPr lang="en-US"/>
              <a:t>Click to edit Master text styles</a:t>
            </a:r>
          </a:p>
          <a:p>
            <a:pPr lvl="1"/>
            <a:r>
              <a:rPr lang="en-US"/>
              <a:t>Second level</a:t>
            </a:r>
          </a:p>
        </p:txBody>
      </p:sp>
      <p:sp>
        <p:nvSpPr>
          <p:cNvPr id="7" name="Footer Placeholder 4">
            <a:extLst>
              <a:ext uri="{FF2B5EF4-FFF2-40B4-BE49-F238E27FC236}">
                <a16:creationId xmlns:a16="http://schemas.microsoft.com/office/drawing/2014/main" id="{D2B9EA5E-E423-D219-6037-CCB61AE3B50F}"/>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C901CE32-26BB-268E-2590-66DB5ADDFD98}"/>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1358448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Quote with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396516" y="-300748"/>
            <a:ext cx="5647097" cy="249299"/>
          </a:xfrm>
        </p:spPr>
        <p:txBody>
          <a:bodyPr wrap="square">
            <a:spAutoFit/>
          </a:bodyPr>
          <a:lstStyle>
            <a:lvl1pPr>
              <a:defRPr sz="1800" b="0"/>
            </a:lvl1pPr>
          </a:lstStyle>
          <a:p>
            <a:r>
              <a:rPr lang="en-US" dirty="0"/>
              <a:t>Title for accessibility</a:t>
            </a:r>
          </a:p>
        </p:txBody>
      </p:sp>
      <p:sp>
        <p:nvSpPr>
          <p:cNvPr id="25" name="TextBox 24">
            <a:extLst>
              <a:ext uri="{FF2B5EF4-FFF2-40B4-BE49-F238E27FC236}">
                <a16:creationId xmlns:a16="http://schemas.microsoft.com/office/drawing/2014/main" id="{554BAF2E-BAB1-C03F-41A7-B26DABB21BF6}"/>
              </a:ext>
              <a:ext uri="{C183D7F6-B498-43B3-948B-1728B52AA6E4}">
                <adec:decorative xmlns:adec="http://schemas.microsoft.com/office/drawing/2017/decorative" val="1"/>
              </a:ext>
            </a:extLst>
          </p:cNvPr>
          <p:cNvSpPr txBox="1"/>
          <p:nvPr userDrawn="1"/>
        </p:nvSpPr>
        <p:spPr>
          <a:xfrm>
            <a:off x="272991" y="2732672"/>
            <a:ext cx="941937" cy="622957"/>
          </a:xfrm>
          <a:prstGeom prst="rect">
            <a:avLst/>
          </a:prstGeom>
          <a:noFill/>
        </p:spPr>
        <p:txBody>
          <a:bodyPr wrap="square" lIns="0" tIns="0" rIns="0" bIns="0" rtlCol="0" anchor="t">
            <a:noAutofit/>
          </a:bodyPr>
          <a:lstStyle/>
          <a:p>
            <a:pPr marL="12700" marR="5080" lvl="0" indent="0" defTabSz="914400" eaLnBrk="1" fontAlgn="auto" latinLnBrk="0" hangingPunct="1">
              <a:lnSpc>
                <a:spcPct val="80000"/>
              </a:lnSpc>
              <a:spcAft>
                <a:spcPts val="0"/>
              </a:spcAft>
              <a:buClrTx/>
              <a:buSzTx/>
              <a:buFontTx/>
              <a:buNone/>
              <a:tabLst/>
              <a:defRPr/>
            </a:pPr>
            <a:r>
              <a:rPr kumimoji="0" lang="en-US" sz="13800" b="1" u="none" strike="noStrike" kern="0" cap="none" spc="-105" normalizeH="0" baseline="0" noProof="0" dirty="0">
                <a:ln>
                  <a:noFill/>
                </a:ln>
                <a:solidFill>
                  <a:schemeClr val="accent1"/>
                </a:solidFill>
                <a:effectLst/>
                <a:uLnTx/>
                <a:uFillTx/>
                <a:cs typeface="Arial" panose="020B0604020202020204" pitchFamily="34" charset="0"/>
              </a:rPr>
              <a:t>“</a:t>
            </a:r>
            <a:endParaRPr lang="en-US" sz="6000" b="1" dirty="0">
              <a:solidFill>
                <a:schemeClr val="accent1"/>
              </a:solidFill>
              <a:cs typeface="Arial" panose="020B0604020202020204" pitchFamily="34" charset="0"/>
            </a:endParaRPr>
          </a:p>
        </p:txBody>
      </p:sp>
      <p:sp>
        <p:nvSpPr>
          <p:cNvPr id="3" name="Content Placeholder 2">
            <a:extLst>
              <a:ext uri="{FF2B5EF4-FFF2-40B4-BE49-F238E27FC236}">
                <a16:creationId xmlns:a16="http://schemas.microsoft.com/office/drawing/2014/main" id="{226E3B15-3502-F478-0302-DCABA0B41AD0}"/>
              </a:ext>
            </a:extLst>
          </p:cNvPr>
          <p:cNvSpPr>
            <a:spLocks noGrp="1"/>
          </p:cNvSpPr>
          <p:nvPr>
            <p:ph idx="1"/>
          </p:nvPr>
        </p:nvSpPr>
        <p:spPr>
          <a:xfrm>
            <a:off x="396516" y="3485571"/>
            <a:ext cx="5498502" cy="2503272"/>
          </a:xfrm>
        </p:spPr>
        <p:txBody>
          <a:bodyPr/>
          <a:lstStyle>
            <a:lvl1pPr>
              <a:lnSpc>
                <a:spcPct val="100000"/>
              </a:lnSpc>
              <a:spcBef>
                <a:spcPts val="900"/>
              </a:spcBef>
              <a:spcAft>
                <a:spcPts val="0"/>
              </a:spcAft>
              <a:defRPr sz="3200" b="0" spc="-50" baseline="0">
                <a:latin typeface="+mj-lt"/>
              </a:defRPr>
            </a:lvl1pPr>
          </a:lstStyle>
          <a:p>
            <a:pPr lvl="0"/>
            <a:r>
              <a:rPr lang="en-US"/>
              <a:t>Click to edit Master text styles</a:t>
            </a:r>
          </a:p>
        </p:txBody>
      </p:sp>
      <p:sp>
        <p:nvSpPr>
          <p:cNvPr id="9" name="Picture Placeholder 14">
            <a:extLst>
              <a:ext uri="{FF2B5EF4-FFF2-40B4-BE49-F238E27FC236}">
                <a16:creationId xmlns:a16="http://schemas.microsoft.com/office/drawing/2014/main" id="{60655EE7-5FC0-8DDF-88F0-21ECCBD7D31D}"/>
              </a:ext>
              <a:ext uri="{C183D7F6-B498-43B3-948B-1728B52AA6E4}">
                <adec:decorative xmlns:adec="http://schemas.microsoft.com/office/drawing/2017/decorative" val="1"/>
              </a:ext>
            </a:extLst>
          </p:cNvPr>
          <p:cNvSpPr>
            <a:spLocks noGrp="1"/>
          </p:cNvSpPr>
          <p:nvPr>
            <p:ph type="pic" sz="quarter" idx="11" hasCustomPrompt="1"/>
          </p:nvPr>
        </p:nvSpPr>
        <p:spPr>
          <a:xfrm>
            <a:off x="6150276" y="393871"/>
            <a:ext cx="5660724" cy="4544842"/>
          </a:xfrm>
          <a:custGeom>
            <a:avLst/>
            <a:gdLst>
              <a:gd name="connsiteX0" fmla="*/ 0 w 5660724"/>
              <a:gd name="connsiteY0" fmla="*/ 0 h 4544842"/>
              <a:gd name="connsiteX1" fmla="*/ 5660724 w 5660724"/>
              <a:gd name="connsiteY1" fmla="*/ 0 h 4544842"/>
              <a:gd name="connsiteX2" fmla="*/ 5660724 w 5660724"/>
              <a:gd name="connsiteY2" fmla="*/ 4544842 h 4544842"/>
              <a:gd name="connsiteX3" fmla="*/ 0 w 5660724"/>
              <a:gd name="connsiteY3" fmla="*/ 4544842 h 4544842"/>
              <a:gd name="connsiteX4" fmla="*/ 0 w 5660724"/>
              <a:gd name="connsiteY4" fmla="*/ 0 h 4544842"/>
              <a:gd name="connsiteX0" fmla="*/ 0 w 5660724"/>
              <a:gd name="connsiteY0" fmla="*/ 0 h 4544842"/>
              <a:gd name="connsiteX1" fmla="*/ 5660724 w 5660724"/>
              <a:gd name="connsiteY1" fmla="*/ 0 h 4544842"/>
              <a:gd name="connsiteX2" fmla="*/ 5660724 w 5660724"/>
              <a:gd name="connsiteY2" fmla="*/ 4544842 h 4544842"/>
              <a:gd name="connsiteX3" fmla="*/ 2056464 w 5660724"/>
              <a:gd name="connsiteY3" fmla="*/ 4536269 h 4544842"/>
              <a:gd name="connsiteX4" fmla="*/ 0 w 5660724"/>
              <a:gd name="connsiteY4" fmla="*/ 4544842 h 4544842"/>
              <a:gd name="connsiteX5" fmla="*/ 0 w 5660724"/>
              <a:gd name="connsiteY5" fmla="*/ 0 h 4544842"/>
              <a:gd name="connsiteX0" fmla="*/ 0 w 5660724"/>
              <a:gd name="connsiteY0" fmla="*/ 0 h 4544842"/>
              <a:gd name="connsiteX1" fmla="*/ 5660724 w 5660724"/>
              <a:gd name="connsiteY1" fmla="*/ 0 h 4544842"/>
              <a:gd name="connsiteX2" fmla="*/ 5660724 w 5660724"/>
              <a:gd name="connsiteY2" fmla="*/ 4544842 h 4544842"/>
              <a:gd name="connsiteX3" fmla="*/ 2643204 w 5660724"/>
              <a:gd name="connsiteY3" fmla="*/ 4521029 h 4544842"/>
              <a:gd name="connsiteX4" fmla="*/ 2056464 w 5660724"/>
              <a:gd name="connsiteY4" fmla="*/ 4536269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231724 w 5660724"/>
              <a:gd name="connsiteY3" fmla="*/ 4071449 h 4544842"/>
              <a:gd name="connsiteX4" fmla="*/ 2056464 w 5660724"/>
              <a:gd name="connsiteY4" fmla="*/ 4536269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925144 w 5660724"/>
              <a:gd name="connsiteY3" fmla="*/ 3781889 h 4544842"/>
              <a:gd name="connsiteX4" fmla="*/ 2056464 w 5660724"/>
              <a:gd name="connsiteY4" fmla="*/ 4536269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909904 w 5660724"/>
              <a:gd name="connsiteY3" fmla="*/ 4109549 h 4544842"/>
              <a:gd name="connsiteX4" fmla="*/ 2056464 w 5660724"/>
              <a:gd name="connsiteY4" fmla="*/ 4536269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909904 w 5660724"/>
              <a:gd name="connsiteY3" fmla="*/ 4109549 h 4544842"/>
              <a:gd name="connsiteX4" fmla="*/ 2612724 w 5660724"/>
              <a:gd name="connsiteY4" fmla="*/ 4528649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909904 w 5660724"/>
              <a:gd name="connsiteY3" fmla="*/ 4109549 h 4544842"/>
              <a:gd name="connsiteX4" fmla="*/ 2534143 w 5660724"/>
              <a:gd name="connsiteY4" fmla="*/ 4442924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909904 w 5660724"/>
              <a:gd name="connsiteY3" fmla="*/ 4109549 h 4544842"/>
              <a:gd name="connsiteX4" fmla="*/ 2593674 w 5660724"/>
              <a:gd name="connsiteY4" fmla="*/ 4535793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771791 w 5660724"/>
              <a:gd name="connsiteY3" fmla="*/ 3971436 h 4544842"/>
              <a:gd name="connsiteX4" fmla="*/ 2593674 w 5660724"/>
              <a:gd name="connsiteY4" fmla="*/ 4535793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544842 h 4544842"/>
              <a:gd name="connsiteX3" fmla="*/ 2874185 w 5660724"/>
              <a:gd name="connsiteY3" fmla="*/ 4114311 h 4544842"/>
              <a:gd name="connsiteX4" fmla="*/ 2593674 w 5660724"/>
              <a:gd name="connsiteY4" fmla="*/ 4535793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60724 w 5660724"/>
              <a:gd name="connsiteY2" fmla="*/ 4113836 h 4544842"/>
              <a:gd name="connsiteX3" fmla="*/ 2874185 w 5660724"/>
              <a:gd name="connsiteY3" fmla="*/ 4114311 h 4544842"/>
              <a:gd name="connsiteX4" fmla="*/ 2593674 w 5660724"/>
              <a:gd name="connsiteY4" fmla="*/ 4535793 h 4544842"/>
              <a:gd name="connsiteX5" fmla="*/ 0 w 5660724"/>
              <a:gd name="connsiteY5" fmla="*/ 4544842 h 4544842"/>
              <a:gd name="connsiteX6" fmla="*/ 0 w 5660724"/>
              <a:gd name="connsiteY6" fmla="*/ 0 h 4544842"/>
              <a:gd name="connsiteX0" fmla="*/ 0 w 5672631"/>
              <a:gd name="connsiteY0" fmla="*/ 0 h 4544842"/>
              <a:gd name="connsiteX1" fmla="*/ 5660724 w 5672631"/>
              <a:gd name="connsiteY1" fmla="*/ 0 h 4544842"/>
              <a:gd name="connsiteX2" fmla="*/ 5672631 w 5672631"/>
              <a:gd name="connsiteY2" fmla="*/ 4054305 h 4544842"/>
              <a:gd name="connsiteX3" fmla="*/ 2874185 w 5672631"/>
              <a:gd name="connsiteY3" fmla="*/ 4114311 h 4544842"/>
              <a:gd name="connsiteX4" fmla="*/ 2593674 w 5672631"/>
              <a:gd name="connsiteY4" fmla="*/ 4535793 h 4544842"/>
              <a:gd name="connsiteX5" fmla="*/ 0 w 5672631"/>
              <a:gd name="connsiteY5" fmla="*/ 4544842 h 4544842"/>
              <a:gd name="connsiteX6" fmla="*/ 0 w 5672631"/>
              <a:gd name="connsiteY6" fmla="*/ 0 h 4544842"/>
              <a:gd name="connsiteX0" fmla="*/ 0 w 5660724"/>
              <a:gd name="connsiteY0" fmla="*/ 0 h 4544842"/>
              <a:gd name="connsiteX1" fmla="*/ 5660724 w 5660724"/>
              <a:gd name="connsiteY1" fmla="*/ 0 h 4544842"/>
              <a:gd name="connsiteX2" fmla="*/ 5655963 w 5660724"/>
              <a:gd name="connsiteY2" fmla="*/ 4120980 h 4544842"/>
              <a:gd name="connsiteX3" fmla="*/ 2874185 w 5660724"/>
              <a:gd name="connsiteY3" fmla="*/ 4114311 h 4544842"/>
              <a:gd name="connsiteX4" fmla="*/ 2593674 w 5660724"/>
              <a:gd name="connsiteY4" fmla="*/ 4535793 h 4544842"/>
              <a:gd name="connsiteX5" fmla="*/ 0 w 5660724"/>
              <a:gd name="connsiteY5" fmla="*/ 4544842 h 4544842"/>
              <a:gd name="connsiteX6" fmla="*/ 0 w 5660724"/>
              <a:gd name="connsiteY6" fmla="*/ 0 h 4544842"/>
              <a:gd name="connsiteX0" fmla="*/ 0 w 5660724"/>
              <a:gd name="connsiteY0" fmla="*/ 0 h 4544842"/>
              <a:gd name="connsiteX1" fmla="*/ 5660724 w 5660724"/>
              <a:gd name="connsiteY1" fmla="*/ 0 h 4544842"/>
              <a:gd name="connsiteX2" fmla="*/ 5655963 w 5660724"/>
              <a:gd name="connsiteY2" fmla="*/ 4120980 h 4544842"/>
              <a:gd name="connsiteX3" fmla="*/ 2874185 w 5660724"/>
              <a:gd name="connsiteY3" fmla="*/ 4121455 h 4544842"/>
              <a:gd name="connsiteX4" fmla="*/ 2593674 w 5660724"/>
              <a:gd name="connsiteY4" fmla="*/ 4535793 h 4544842"/>
              <a:gd name="connsiteX5" fmla="*/ 0 w 5660724"/>
              <a:gd name="connsiteY5" fmla="*/ 4544842 h 4544842"/>
              <a:gd name="connsiteX6" fmla="*/ 0 w 5660724"/>
              <a:gd name="connsiteY6" fmla="*/ 0 h 454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60724" h="4544842">
                <a:moveTo>
                  <a:pt x="0" y="0"/>
                </a:moveTo>
                <a:lnTo>
                  <a:pt x="5660724" y="0"/>
                </a:lnTo>
                <a:lnTo>
                  <a:pt x="5655963" y="4120980"/>
                </a:lnTo>
                <a:lnTo>
                  <a:pt x="2874185" y="4121455"/>
                </a:lnTo>
                <a:lnTo>
                  <a:pt x="2593674" y="4535793"/>
                </a:lnTo>
                <a:lnTo>
                  <a:pt x="0" y="4544842"/>
                </a:lnTo>
                <a:lnTo>
                  <a:pt x="0" y="0"/>
                </a:lnTo>
                <a:close/>
              </a:path>
            </a:pathLst>
          </a:custGeom>
          <a:solidFill>
            <a:schemeClr val="bg2"/>
          </a:solidFill>
        </p:spPr>
        <p:txBody>
          <a:bodyPr tIns="1280160"/>
          <a:lstStyle>
            <a:lvl1pPr algn="ctr">
              <a:defRPr b="0" i="0"/>
            </a:lvl1pPr>
          </a:lstStyle>
          <a:p>
            <a:r>
              <a:rPr lang="en-US" dirty="0"/>
              <a:t>Click icon to add picture—do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not</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scale</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or</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stretch</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this</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photo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placeholder</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6150276" y="4987818"/>
            <a:ext cx="5660724" cy="730266"/>
          </a:xfrm>
        </p:spPr>
        <p:txBody>
          <a:bodyPr/>
          <a:lstStyle>
            <a:lvl1pPr>
              <a:lnSpc>
                <a:spcPct val="100000"/>
              </a:lnSpc>
              <a:spcBef>
                <a:spcPts val="100"/>
              </a:spcBef>
              <a:spcAft>
                <a:spcPts val="0"/>
              </a:spcAft>
              <a:defRPr sz="1600"/>
            </a:lvl1pPr>
            <a:lvl2pPr>
              <a:lnSpc>
                <a:spcPct val="100000"/>
              </a:lnSpc>
              <a:spcBef>
                <a:spcPts val="100"/>
              </a:spcBef>
              <a:spcAft>
                <a:spcPts val="0"/>
              </a:spcAft>
              <a:defRPr sz="1600">
                <a:latin typeface="+mj-lt"/>
              </a:defRPr>
            </a:lvl2pPr>
            <a:lvl3pPr marL="0" indent="0">
              <a:buNone/>
              <a:defRPr/>
            </a:lvl3pPr>
          </a:lstStyle>
          <a:p>
            <a:pPr lvl="0"/>
            <a:r>
              <a:rPr lang="en-US"/>
              <a:t>Click to edit Master text styles</a:t>
            </a:r>
          </a:p>
          <a:p>
            <a:pPr lvl="1"/>
            <a:r>
              <a:rPr lang="en-US"/>
              <a:t>Second level</a:t>
            </a:r>
          </a:p>
        </p:txBody>
      </p:sp>
      <p:sp>
        <p:nvSpPr>
          <p:cNvPr id="7" name="Footer Placeholder 4">
            <a:extLst>
              <a:ext uri="{FF2B5EF4-FFF2-40B4-BE49-F238E27FC236}">
                <a16:creationId xmlns:a16="http://schemas.microsoft.com/office/drawing/2014/main" id="{AE32291E-24B4-2FB8-4B35-A439686DB95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61A378F0-4CD0-C4E0-D2F7-5959B577E15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5644713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uote with Image Gra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396516" y="-300748"/>
            <a:ext cx="5647097" cy="249299"/>
          </a:xfrm>
        </p:spPr>
        <p:txBody>
          <a:bodyPr wrap="square">
            <a:spAutoFit/>
          </a:bodyPr>
          <a:lstStyle>
            <a:lvl1pPr>
              <a:defRPr sz="1800" b="0"/>
            </a:lvl1pPr>
          </a:lstStyle>
          <a:p>
            <a:r>
              <a:rPr lang="en-US" dirty="0"/>
              <a:t>Title for accessibility</a:t>
            </a:r>
          </a:p>
        </p:txBody>
      </p:sp>
      <p:sp>
        <p:nvSpPr>
          <p:cNvPr id="25" name="TextBox 24">
            <a:extLst>
              <a:ext uri="{FF2B5EF4-FFF2-40B4-BE49-F238E27FC236}">
                <a16:creationId xmlns:a16="http://schemas.microsoft.com/office/drawing/2014/main" id="{554BAF2E-BAB1-C03F-41A7-B26DABB21BF6}"/>
              </a:ext>
              <a:ext uri="{C183D7F6-B498-43B3-948B-1728B52AA6E4}">
                <adec:decorative xmlns:adec="http://schemas.microsoft.com/office/drawing/2017/decorative" val="1"/>
              </a:ext>
            </a:extLst>
          </p:cNvPr>
          <p:cNvSpPr txBox="1"/>
          <p:nvPr userDrawn="1"/>
        </p:nvSpPr>
        <p:spPr>
          <a:xfrm>
            <a:off x="272991" y="2732672"/>
            <a:ext cx="941937" cy="622957"/>
          </a:xfrm>
          <a:prstGeom prst="rect">
            <a:avLst/>
          </a:prstGeom>
          <a:noFill/>
        </p:spPr>
        <p:txBody>
          <a:bodyPr wrap="square" lIns="0" tIns="0" rIns="0" bIns="0" rtlCol="0" anchor="t">
            <a:noAutofit/>
          </a:bodyPr>
          <a:lstStyle/>
          <a:p>
            <a:pPr marL="12700" marR="5080" lvl="0" indent="0" defTabSz="914400" eaLnBrk="1" fontAlgn="auto" latinLnBrk="0" hangingPunct="1">
              <a:lnSpc>
                <a:spcPct val="80000"/>
              </a:lnSpc>
              <a:spcAft>
                <a:spcPts val="0"/>
              </a:spcAft>
              <a:buClrTx/>
              <a:buSzTx/>
              <a:buFontTx/>
              <a:buNone/>
              <a:tabLst/>
              <a:defRPr/>
            </a:pPr>
            <a:r>
              <a:rPr kumimoji="0" lang="en-US" sz="13800" b="1" u="none" strike="noStrike" kern="0" cap="none" spc="-105" normalizeH="0" baseline="0" noProof="0" dirty="0">
                <a:ln>
                  <a:noFill/>
                </a:ln>
                <a:solidFill>
                  <a:schemeClr val="accent1"/>
                </a:solidFill>
                <a:effectLst/>
                <a:uLnTx/>
                <a:uFillTx/>
                <a:cs typeface="Arial" panose="020B0604020202020204" pitchFamily="34" charset="0"/>
              </a:rPr>
              <a:t>“</a:t>
            </a:r>
            <a:endParaRPr lang="en-US" sz="6000" b="1" dirty="0">
              <a:solidFill>
                <a:schemeClr val="accent1"/>
              </a:solidFill>
              <a:cs typeface="Arial" panose="020B0604020202020204" pitchFamily="34" charset="0"/>
            </a:endParaRPr>
          </a:p>
        </p:txBody>
      </p:sp>
      <p:sp>
        <p:nvSpPr>
          <p:cNvPr id="3" name="Content Placeholder 2">
            <a:extLst>
              <a:ext uri="{FF2B5EF4-FFF2-40B4-BE49-F238E27FC236}">
                <a16:creationId xmlns:a16="http://schemas.microsoft.com/office/drawing/2014/main" id="{226E3B15-3502-F478-0302-DCABA0B41AD0}"/>
              </a:ext>
            </a:extLst>
          </p:cNvPr>
          <p:cNvSpPr>
            <a:spLocks noGrp="1"/>
          </p:cNvSpPr>
          <p:nvPr>
            <p:ph idx="1"/>
          </p:nvPr>
        </p:nvSpPr>
        <p:spPr>
          <a:xfrm>
            <a:off x="396516" y="3485571"/>
            <a:ext cx="5498502" cy="2503272"/>
          </a:xfrm>
        </p:spPr>
        <p:txBody>
          <a:bodyPr/>
          <a:lstStyle>
            <a:lvl1pPr>
              <a:lnSpc>
                <a:spcPct val="100000"/>
              </a:lnSpc>
              <a:spcBef>
                <a:spcPts val="900"/>
              </a:spcBef>
              <a:spcAft>
                <a:spcPts val="0"/>
              </a:spcAft>
              <a:defRPr sz="3200" b="0" spc="-50" baseline="0">
                <a:latin typeface="+mj-lt"/>
              </a:defRPr>
            </a:lvl1pPr>
          </a:lstStyle>
          <a:p>
            <a:pPr lvl="0"/>
            <a:r>
              <a:rPr lang="en-US"/>
              <a:t>Click to edit Master text styles</a:t>
            </a:r>
          </a:p>
        </p:txBody>
      </p:sp>
      <p:sp>
        <p:nvSpPr>
          <p:cNvPr id="10" name="Picture Placeholder 9">
            <a:extLst>
              <a:ext uri="{FF2B5EF4-FFF2-40B4-BE49-F238E27FC236}">
                <a16:creationId xmlns:a16="http://schemas.microsoft.com/office/drawing/2014/main" id="{2AE626E5-51F6-0BEB-2AFE-FE78E1409E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ph type="pic" sz="quarter" idx="11" hasCustomPrompt="1"/>
          </p:nvPr>
        </p:nvSpPr>
        <p:spPr>
          <a:xfrm>
            <a:off x="6163970" y="400050"/>
            <a:ext cx="5637503" cy="4521510"/>
          </a:xfrm>
          <a:custGeom>
            <a:avLst/>
            <a:gdLst>
              <a:gd name="connsiteX0" fmla="*/ 0 w 5637503"/>
              <a:gd name="connsiteY0" fmla="*/ 0 h 4521510"/>
              <a:gd name="connsiteX1" fmla="*/ 5637503 w 5637503"/>
              <a:gd name="connsiteY1" fmla="*/ 0 h 4521510"/>
              <a:gd name="connsiteX2" fmla="*/ 5636321 w 5637503"/>
              <a:gd name="connsiteY2" fmla="*/ 2101892 h 4521510"/>
              <a:gd name="connsiteX3" fmla="*/ 5635136 w 5637503"/>
              <a:gd name="connsiteY3" fmla="*/ 4208474 h 4521510"/>
              <a:gd name="connsiteX4" fmla="*/ 2786509 w 5637503"/>
              <a:gd name="connsiteY4" fmla="*/ 4206576 h 4521510"/>
              <a:gd name="connsiteX5" fmla="*/ 2583036 w 5637503"/>
              <a:gd name="connsiteY5" fmla="*/ 4512498 h 4521510"/>
              <a:gd name="connsiteX6" fmla="*/ 0 w 5637503"/>
              <a:gd name="connsiteY6" fmla="*/ 4521510 h 4521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7503" h="4521510">
                <a:moveTo>
                  <a:pt x="0" y="0"/>
                </a:moveTo>
                <a:lnTo>
                  <a:pt x="5637503" y="0"/>
                </a:lnTo>
                <a:lnTo>
                  <a:pt x="5636321" y="2101892"/>
                </a:lnTo>
                <a:cubicBezTo>
                  <a:pt x="5636518" y="2804481"/>
                  <a:pt x="5636716" y="3507070"/>
                  <a:pt x="5635136" y="4208474"/>
                </a:cubicBezTo>
                <a:lnTo>
                  <a:pt x="2786509" y="4206576"/>
                </a:lnTo>
                <a:lnTo>
                  <a:pt x="2583036" y="4512498"/>
                </a:lnTo>
                <a:lnTo>
                  <a:pt x="0" y="4521510"/>
                </a:lnTo>
                <a:close/>
              </a:path>
            </a:pathLst>
          </a:custGeom>
          <a:solidFill>
            <a:schemeClr val="bg2"/>
          </a:solidFill>
        </p:spPr>
        <p:txBody>
          <a:bodyPr wrap="square" tIns="1280160" bIns="2743200" anchor="t" anchorCtr="0">
            <a:noAutofit/>
          </a:bodyPr>
          <a:lstStyle>
            <a:lvl1pPr algn="ctr">
              <a:defRPr b="0" i="0"/>
            </a:lvl1pPr>
          </a:lstStyle>
          <a:p>
            <a:r>
              <a:rPr lang="en-US" dirty="0"/>
              <a:t>Click icon to add picture—do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not</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scale</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or</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stretch</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this</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photo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placeholder</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6150276" y="4987818"/>
            <a:ext cx="5660724" cy="730266"/>
          </a:xfrm>
        </p:spPr>
        <p:txBody>
          <a:bodyPr/>
          <a:lstStyle>
            <a:lvl1pPr>
              <a:lnSpc>
                <a:spcPct val="100000"/>
              </a:lnSpc>
              <a:spcBef>
                <a:spcPts val="100"/>
              </a:spcBef>
              <a:spcAft>
                <a:spcPts val="0"/>
              </a:spcAft>
              <a:defRPr sz="1600"/>
            </a:lvl1pPr>
            <a:lvl2pPr>
              <a:lnSpc>
                <a:spcPct val="100000"/>
              </a:lnSpc>
              <a:spcBef>
                <a:spcPts val="100"/>
              </a:spcBef>
              <a:spcAft>
                <a:spcPts val="0"/>
              </a:spcAft>
              <a:defRPr sz="1600">
                <a:latin typeface="+mj-lt"/>
              </a:defRPr>
            </a:lvl2pPr>
            <a:lvl3pPr marL="0" indent="0">
              <a:buNone/>
              <a:defRPr/>
            </a:lvl3pPr>
          </a:lstStyle>
          <a:p>
            <a:pPr lvl="0"/>
            <a:r>
              <a:rPr lang="en-US"/>
              <a:t>Click to edit Master text styles</a:t>
            </a:r>
          </a:p>
          <a:p>
            <a:pPr lvl="1"/>
            <a:r>
              <a:rPr lang="en-US"/>
              <a:t>Second level</a:t>
            </a:r>
          </a:p>
        </p:txBody>
      </p:sp>
      <p:sp>
        <p:nvSpPr>
          <p:cNvPr id="7" name="Footer Placeholder 4">
            <a:extLst>
              <a:ext uri="{FF2B5EF4-FFF2-40B4-BE49-F238E27FC236}">
                <a16:creationId xmlns:a16="http://schemas.microsoft.com/office/drawing/2014/main" id="{0605F451-C7FA-B67A-7A4E-B4953B3BFEC1}"/>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07A1FB0A-E7CA-63CD-DB09-C9F16CA915E0}"/>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086279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E5060-8442-0E7D-BD9B-DBA7659EE6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F815B2-B634-C5E7-F77C-8696912D726A}"/>
              </a:ext>
            </a:extLst>
          </p:cNvPr>
          <p:cNvSpPr>
            <a:spLocks noGrp="1"/>
          </p:cNvSpPr>
          <p:nvPr>
            <p:ph type="dt" sz="half" idx="10"/>
          </p:nvPr>
        </p:nvSpPr>
        <p:spPr/>
        <p:txBody>
          <a:bodyPr/>
          <a:lstStyle/>
          <a:p>
            <a:fld id="{B190F9DC-293D-497D-B2FD-939E24F7FB97}" type="datetime1">
              <a:rPr lang="en-GB" smtClean="0"/>
              <a:t>28/05/2025</a:t>
            </a:fld>
            <a:endParaRPr lang="en-GB"/>
          </a:p>
        </p:txBody>
      </p:sp>
      <p:sp>
        <p:nvSpPr>
          <p:cNvPr id="4" name="Footer Placeholder 3">
            <a:extLst>
              <a:ext uri="{FF2B5EF4-FFF2-40B4-BE49-F238E27FC236}">
                <a16:creationId xmlns:a16="http://schemas.microsoft.com/office/drawing/2014/main" id="{1F339896-0DC7-648A-B41F-B447482683F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3EC8F79-3837-15B2-C032-ECC8EC684E77}"/>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38310903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Quote Over Image">
    <p:spTree>
      <p:nvGrpSpPr>
        <p:cNvPr id="1" name=""/>
        <p:cNvGrpSpPr/>
        <p:nvPr/>
      </p:nvGrpSpPr>
      <p:grpSpPr>
        <a:xfrm>
          <a:off x="0" y="0"/>
          <a:ext cx="0" cy="0"/>
          <a:chOff x="0" y="0"/>
          <a:chExt cx="0" cy="0"/>
        </a:xfrm>
      </p:grpSpPr>
      <p:sp>
        <p:nvSpPr>
          <p:cNvPr id="13" name="Picture Placeholder 14">
            <a:extLst>
              <a:ext uri="{FF2B5EF4-FFF2-40B4-BE49-F238E27FC236}">
                <a16:creationId xmlns:a16="http://schemas.microsoft.com/office/drawing/2014/main" id="{743AD5A7-567D-9EC7-BECB-71D2480F2498}"/>
              </a:ext>
              <a:ext uri="{C183D7F6-B498-43B3-948B-1728B52AA6E4}">
                <adec:decorative xmlns:adec="http://schemas.microsoft.com/office/drawing/2017/decorative" val="1"/>
              </a:ext>
            </a:extLst>
          </p:cNvPr>
          <p:cNvSpPr>
            <a:spLocks noGrp="1"/>
          </p:cNvSpPr>
          <p:nvPr>
            <p:ph type="pic" sz="quarter" idx="11"/>
          </p:nvPr>
        </p:nvSpPr>
        <p:spPr>
          <a:xfrm>
            <a:off x="0" y="-1"/>
            <a:ext cx="12192000" cy="6857999"/>
          </a:xfrm>
          <a:solidFill>
            <a:schemeClr val="bg2"/>
          </a:solidFill>
        </p:spPr>
        <p:txBody>
          <a:bodyPr tIns="1554480"/>
          <a:lstStyle>
            <a:lvl1pPr algn="ctr">
              <a:defRPr/>
            </a:lvl1pPr>
          </a:lstStyle>
          <a:p>
            <a:r>
              <a:rPr lang="en-US"/>
              <a:t>Click icon to add picture</a:t>
            </a:r>
            <a:endParaRPr lang="en-US" dirty="0"/>
          </a:p>
        </p:txBody>
      </p:sp>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0050" y="-300748"/>
            <a:ext cx="5634788" cy="249299"/>
          </a:xfrm>
        </p:spPr>
        <p:txBody>
          <a:bodyPr wrap="square">
            <a:spAutoFit/>
          </a:bodyPr>
          <a:lstStyle>
            <a:lvl1pPr>
              <a:defRPr sz="1800" b="0"/>
            </a:lvl1pPr>
          </a:lstStyle>
          <a:p>
            <a:r>
              <a:rPr lang="en-US" dirty="0"/>
              <a:t>Title for accessibility</a:t>
            </a:r>
          </a:p>
        </p:txBody>
      </p:sp>
      <p:sp>
        <p:nvSpPr>
          <p:cNvPr id="9" name="Content Placeholder 8">
            <a:extLst>
              <a:ext uri="{FF2B5EF4-FFF2-40B4-BE49-F238E27FC236}">
                <a16:creationId xmlns:a16="http://schemas.microsoft.com/office/drawing/2014/main" id="{F7339CEB-91F9-B7FD-86D6-A4C114DA3002}"/>
              </a:ext>
            </a:extLst>
          </p:cNvPr>
          <p:cNvSpPr>
            <a:spLocks noGrp="1"/>
          </p:cNvSpPr>
          <p:nvPr>
            <p:ph idx="1"/>
          </p:nvPr>
        </p:nvSpPr>
        <p:spPr>
          <a:xfrm>
            <a:off x="5733536" y="400051"/>
            <a:ext cx="6078018" cy="5024273"/>
          </a:xfrm>
          <a:custGeom>
            <a:avLst/>
            <a:gdLst>
              <a:gd name="connsiteX0" fmla="*/ 0 w 6078018"/>
              <a:gd name="connsiteY0" fmla="*/ 0 h 5024273"/>
              <a:gd name="connsiteX1" fmla="*/ 6078018 w 6078018"/>
              <a:gd name="connsiteY1" fmla="*/ 0 h 5024273"/>
              <a:gd name="connsiteX2" fmla="*/ 6078018 w 6078018"/>
              <a:gd name="connsiteY2" fmla="*/ 4662902 h 5024273"/>
              <a:gd name="connsiteX3" fmla="*/ 3041951 w 6078018"/>
              <a:gd name="connsiteY3" fmla="*/ 4663975 h 5024273"/>
              <a:gd name="connsiteX4" fmla="*/ 2829053 w 6078018"/>
              <a:gd name="connsiteY4" fmla="*/ 5023866 h 5024273"/>
              <a:gd name="connsiteX5" fmla="*/ 0 w 6078018"/>
              <a:gd name="connsiteY5" fmla="*/ 5024273 h 50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8018" h="5024273">
                <a:moveTo>
                  <a:pt x="0" y="0"/>
                </a:moveTo>
                <a:lnTo>
                  <a:pt x="6078018" y="0"/>
                </a:lnTo>
                <a:lnTo>
                  <a:pt x="6078018" y="4662902"/>
                </a:lnTo>
                <a:lnTo>
                  <a:pt x="3041951" y="4663975"/>
                </a:lnTo>
                <a:lnTo>
                  <a:pt x="2829053" y="5023866"/>
                </a:lnTo>
                <a:lnTo>
                  <a:pt x="0" y="5024273"/>
                </a:lnTo>
                <a:close/>
              </a:path>
            </a:pathLst>
          </a:custGeom>
          <a:solidFill>
            <a:schemeClr val="bg1"/>
          </a:solidFill>
        </p:spPr>
        <p:txBody>
          <a:bodyPr wrap="square" lIns="411480" tIns="1170432" rIns="365760">
            <a:noAutofit/>
          </a:bodyPr>
          <a:lstStyle>
            <a:lvl1pPr>
              <a:lnSpc>
                <a:spcPct val="100000"/>
              </a:lnSpc>
              <a:spcBef>
                <a:spcPts val="900"/>
              </a:spcBef>
              <a:spcAft>
                <a:spcPts val="0"/>
              </a:spcAft>
              <a:defRPr sz="3200" b="0" spc="-50" baseline="0">
                <a:solidFill>
                  <a:schemeClr val="tx1"/>
                </a:solidFill>
                <a:latin typeface="+mj-lt"/>
              </a:defRPr>
            </a:lvl1pPr>
          </a:lstStyle>
          <a:p>
            <a:pPr lvl="0"/>
            <a:r>
              <a:rPr lang="en-US"/>
              <a:t>Click to edit Master text styles</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6159197" y="4470739"/>
            <a:ext cx="4704858" cy="510836"/>
          </a:xfrm>
        </p:spPr>
        <p:txBody>
          <a:bodyPr/>
          <a:lstStyle>
            <a:lvl1pPr>
              <a:lnSpc>
                <a:spcPct val="100000"/>
              </a:lnSpc>
              <a:spcBef>
                <a:spcPts val="0"/>
              </a:spcBef>
              <a:spcAft>
                <a:spcPts val="0"/>
              </a:spcAft>
              <a:defRPr sz="1600">
                <a:solidFill>
                  <a:schemeClr val="tx1"/>
                </a:solidFill>
              </a:defRPr>
            </a:lvl1pPr>
            <a:lvl2pPr>
              <a:lnSpc>
                <a:spcPct val="100000"/>
              </a:lnSpc>
              <a:spcBef>
                <a:spcPts val="0"/>
              </a:spcBef>
              <a:spcAft>
                <a:spcPts val="0"/>
              </a:spcAft>
              <a:defRPr sz="1600">
                <a:solidFill>
                  <a:schemeClr val="tx1"/>
                </a:solidFill>
                <a:latin typeface="+mj-lt"/>
              </a:defRPr>
            </a:lvl2pPr>
            <a:lvl3pPr marL="0" indent="0">
              <a:buNone/>
              <a:defRPr/>
            </a:lvl3pPr>
          </a:lstStyle>
          <a:p>
            <a:pPr lvl="0"/>
            <a:r>
              <a:rPr lang="en-US"/>
              <a:t>Click to edit Master text styles</a:t>
            </a:r>
          </a:p>
          <a:p>
            <a:pPr lvl="1"/>
            <a:r>
              <a:rPr lang="en-US"/>
              <a:t>Second level</a:t>
            </a:r>
          </a:p>
        </p:txBody>
      </p:sp>
      <p:sp>
        <p:nvSpPr>
          <p:cNvPr id="17" name="Text Placeholder 15">
            <a:extLst>
              <a:ext uri="{FF2B5EF4-FFF2-40B4-BE49-F238E27FC236}">
                <a16:creationId xmlns:a16="http://schemas.microsoft.com/office/drawing/2014/main" id="{0D1BEFAC-D99F-7020-6110-CD8460311AFF}"/>
              </a:ext>
            </a:extLst>
          </p:cNvPr>
          <p:cNvSpPr>
            <a:spLocks noGrp="1"/>
          </p:cNvSpPr>
          <p:nvPr>
            <p:ph type="body" sz="quarter" idx="12" hasCustomPrompt="1"/>
          </p:nvPr>
        </p:nvSpPr>
        <p:spPr>
          <a:xfrm>
            <a:off x="394728" y="6501384"/>
            <a:ext cx="365760" cy="161583"/>
          </a:xfrm>
        </p:spPr>
        <p:txBody>
          <a:bodyPr anchor="b" anchorCtr="0">
            <a:noAutofit/>
          </a:bodyPr>
          <a:lstStyle>
            <a:lvl1pPr>
              <a:defRPr sz="1050">
                <a:solidFill>
                  <a:schemeClr val="bg1"/>
                </a:solidFill>
              </a:defRPr>
            </a:lvl1pPr>
          </a:lstStyle>
          <a:p>
            <a:pPr lvl="0"/>
            <a:r>
              <a:rPr lang="en-US" dirty="0"/>
              <a:t>PwC</a:t>
            </a:r>
          </a:p>
        </p:txBody>
      </p:sp>
      <p:sp>
        <p:nvSpPr>
          <p:cNvPr id="7" name="Footer Placeholder 4">
            <a:extLst>
              <a:ext uri="{FF2B5EF4-FFF2-40B4-BE49-F238E27FC236}">
                <a16:creationId xmlns:a16="http://schemas.microsoft.com/office/drawing/2014/main" id="{7DFE5ED4-420E-CADB-A68A-A7D421280793}"/>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chemeClr val="bg1"/>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961284F9-299F-5762-4D10-4246CB963FF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bg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12" name="TextBox 11">
            <a:extLst>
              <a:ext uri="{FF2B5EF4-FFF2-40B4-BE49-F238E27FC236}">
                <a16:creationId xmlns:a16="http://schemas.microsoft.com/office/drawing/2014/main" id="{7AEFB371-D664-A7CF-D5EE-BB0684D60FED}"/>
              </a:ext>
            </a:extLst>
          </p:cNvPr>
          <p:cNvSpPr txBox="1"/>
          <p:nvPr userDrawn="1"/>
        </p:nvSpPr>
        <p:spPr>
          <a:xfrm>
            <a:off x="6034838" y="299570"/>
            <a:ext cx="762000" cy="838200"/>
          </a:xfrm>
          <a:prstGeom prst="rect">
            <a:avLst/>
          </a:prstGeom>
          <a:noFill/>
        </p:spPr>
        <p:txBody>
          <a:bodyPr wrap="square" lIns="0" tIns="0" rIns="0" bIns="0" rtlCol="0" anchor="t">
            <a:noAutofit/>
          </a:bodyPr>
          <a:lstStyle/>
          <a:p>
            <a:pPr marL="12700" marR="5080" lvl="0" indent="0" defTabSz="914400" eaLnBrk="1" fontAlgn="auto" latinLnBrk="0" hangingPunct="1">
              <a:spcBef>
                <a:spcPts val="900"/>
              </a:spcBef>
              <a:spcAft>
                <a:spcPts val="0"/>
              </a:spcAft>
              <a:buClrTx/>
              <a:buSzTx/>
              <a:buFontTx/>
              <a:buNone/>
              <a:tabLst/>
              <a:defRPr/>
            </a:pPr>
            <a:r>
              <a:rPr kumimoji="0" lang="en-US" sz="13800" b="1" u="none" strike="noStrike" kern="0" cap="none" spc="-105" normalizeH="0" baseline="0" noProof="0" dirty="0">
                <a:ln>
                  <a:noFill/>
                </a:ln>
                <a:solidFill>
                  <a:srgbClr val="FC5108"/>
                </a:solidFill>
                <a:effectLst/>
                <a:uLnTx/>
                <a:uFillTx/>
                <a:latin typeface="+mn-lt"/>
                <a:cs typeface="Arial" panose="020B0604020202020204" pitchFamily="34" charset="0"/>
              </a:rPr>
              <a:t>“</a:t>
            </a:r>
            <a:endParaRPr kumimoji="0" lang="en-US" sz="13800" b="1" u="none" strike="noStrike" kern="0" cap="none" spc="0" normalizeH="0" baseline="0" noProof="0" dirty="0">
              <a:ln>
                <a:noFill/>
              </a:ln>
              <a:solidFill>
                <a:srgbClr val="FC5108"/>
              </a:solidFill>
              <a:effectLst/>
              <a:uLnTx/>
              <a:uFillTx/>
              <a:latin typeface="+mn-lt"/>
              <a:cs typeface="Arial" panose="020B0604020202020204" pitchFamily="34" charset="0"/>
            </a:endParaRPr>
          </a:p>
          <a:p>
            <a:endParaRPr lang="en-US" sz="6000" b="1" dirty="0">
              <a:solidFill>
                <a:srgbClr val="FC5108"/>
              </a:solidFill>
              <a:latin typeface="Georgia" panose="02040502050405020303" pitchFamily="18" charset="0"/>
              <a:cs typeface="Arial" panose="020B0604020202020204" pitchFamily="34" charset="0"/>
            </a:endParaRPr>
          </a:p>
        </p:txBody>
      </p:sp>
    </p:spTree>
    <p:extLst>
      <p:ext uri="{BB962C8B-B14F-4D97-AF65-F5344CB8AC3E}">
        <p14:creationId xmlns:p14="http://schemas.microsoft.com/office/powerpoint/2010/main" val="18920736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0050" y="-300748"/>
            <a:ext cx="5643563" cy="249299"/>
          </a:xfrm>
        </p:spPr>
        <p:txBody>
          <a:bodyPr wrap="square">
            <a:spAutoFit/>
          </a:bodyPr>
          <a:lstStyle>
            <a:lvl1pPr>
              <a:defRPr sz="1800" b="0"/>
            </a:lvl1pPr>
          </a:lstStyle>
          <a:p>
            <a:r>
              <a:rPr lang="en-US" dirty="0"/>
              <a:t>Title for accessibility</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401694" y="4463448"/>
            <a:ext cx="4704858" cy="535897"/>
          </a:xfrm>
        </p:spPr>
        <p:txBody>
          <a:bodyPr/>
          <a:lstStyle>
            <a:lvl1pPr>
              <a:lnSpc>
                <a:spcPct val="100000"/>
              </a:lnSpc>
              <a:spcBef>
                <a:spcPts val="0"/>
              </a:spcBef>
              <a:spcAft>
                <a:spcPts val="0"/>
              </a:spcAft>
              <a:defRPr sz="1800">
                <a:solidFill>
                  <a:schemeClr val="tx1"/>
                </a:solidFill>
              </a:defRPr>
            </a:lvl1pPr>
            <a:lvl2pPr>
              <a:lnSpc>
                <a:spcPct val="100000"/>
              </a:lnSpc>
              <a:spcBef>
                <a:spcPts val="0"/>
              </a:spcBef>
              <a:spcAft>
                <a:spcPts val="0"/>
              </a:spcAft>
              <a:defRPr sz="1800">
                <a:solidFill>
                  <a:schemeClr val="tx1"/>
                </a:solidFill>
                <a:latin typeface="+mj-lt"/>
              </a:defRPr>
            </a:lvl2pPr>
            <a:lvl3pPr marL="0" indent="0">
              <a:buNone/>
              <a:defRPr/>
            </a:lvl3pPr>
          </a:lstStyle>
          <a:p>
            <a:pPr lvl="0"/>
            <a:r>
              <a:rPr lang="en-US"/>
              <a:t>Click to edit Master text styles</a:t>
            </a:r>
          </a:p>
          <a:p>
            <a:pPr lvl="1"/>
            <a:r>
              <a:rPr lang="en-US"/>
              <a:t>Second level</a:t>
            </a:r>
          </a:p>
        </p:txBody>
      </p:sp>
      <p:sp>
        <p:nvSpPr>
          <p:cNvPr id="16" name="Text Placeholder 15">
            <a:extLst>
              <a:ext uri="{FF2B5EF4-FFF2-40B4-BE49-F238E27FC236}">
                <a16:creationId xmlns:a16="http://schemas.microsoft.com/office/drawing/2014/main" id="{FCE2EE15-D090-23D5-91E1-84A48D697B36}"/>
              </a:ext>
            </a:extLst>
          </p:cNvPr>
          <p:cNvSpPr>
            <a:spLocks noGrp="1"/>
          </p:cNvSpPr>
          <p:nvPr>
            <p:ph type="body" sz="quarter" idx="12"/>
          </p:nvPr>
        </p:nvSpPr>
        <p:spPr>
          <a:xfrm>
            <a:off x="6161192" y="737608"/>
            <a:ext cx="5671976" cy="4744821"/>
          </a:xfrm>
          <a:prstGeom prst="rect">
            <a:avLst/>
          </a:prstGeom>
          <a:noFill/>
        </p:spPr>
        <p:txBody>
          <a:bodyPr/>
          <a:lstStyle>
            <a:lvl1pPr>
              <a:lnSpc>
                <a:spcPct val="100000"/>
              </a:lnSpc>
              <a:defRPr sz="6600" b="0">
                <a:latin typeface="+mj-lt"/>
              </a:defRPr>
            </a:lvl1pPr>
          </a:lstStyle>
          <a:p>
            <a:pPr lvl="0"/>
            <a:r>
              <a:rPr lang="en-US"/>
              <a:t>Click to edit Master text styles</a:t>
            </a:r>
          </a:p>
        </p:txBody>
      </p:sp>
      <p:sp>
        <p:nvSpPr>
          <p:cNvPr id="5" name="Footer Placeholder 4">
            <a:extLst>
              <a:ext uri="{FF2B5EF4-FFF2-40B4-BE49-F238E27FC236}">
                <a16:creationId xmlns:a16="http://schemas.microsoft.com/office/drawing/2014/main" id="{94CDF16A-3F0F-40AD-25BD-32F2F4A17D05}"/>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E1340CD9-3B8A-B030-B8FC-EAD510678C81}"/>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4447638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2">
    <p:bg>
      <p:bgPr>
        <a:solidFill>
          <a:srgbClr val="DFE3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0050" y="-300748"/>
            <a:ext cx="5643563" cy="249299"/>
          </a:xfrm>
        </p:spPr>
        <p:txBody>
          <a:bodyPr wrap="square">
            <a:spAutoFit/>
          </a:bodyPr>
          <a:lstStyle>
            <a:lvl1pPr>
              <a:defRPr sz="1800" b="0"/>
            </a:lvl1pPr>
          </a:lstStyle>
          <a:p>
            <a:r>
              <a:rPr lang="en-US" dirty="0"/>
              <a:t>Title for accessibility</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402336" y="4462272"/>
            <a:ext cx="4704858" cy="535897"/>
          </a:xfrm>
        </p:spPr>
        <p:txBody>
          <a:bodyPr/>
          <a:lstStyle>
            <a:lvl1pPr>
              <a:lnSpc>
                <a:spcPct val="100000"/>
              </a:lnSpc>
              <a:spcBef>
                <a:spcPts val="0"/>
              </a:spcBef>
              <a:spcAft>
                <a:spcPts val="0"/>
              </a:spcAft>
              <a:defRPr sz="1800">
                <a:solidFill>
                  <a:schemeClr val="tx1"/>
                </a:solidFill>
              </a:defRPr>
            </a:lvl1pPr>
            <a:lvl2pPr>
              <a:lnSpc>
                <a:spcPct val="100000"/>
              </a:lnSpc>
              <a:spcBef>
                <a:spcPts val="0"/>
              </a:spcBef>
              <a:spcAft>
                <a:spcPts val="0"/>
              </a:spcAft>
              <a:defRPr sz="1800">
                <a:solidFill>
                  <a:schemeClr val="tx1"/>
                </a:solidFill>
                <a:latin typeface="+mj-lt"/>
              </a:defRPr>
            </a:lvl2pPr>
            <a:lvl3pPr marL="0" indent="0">
              <a:buNone/>
              <a:defRPr/>
            </a:lvl3pPr>
          </a:lstStyle>
          <a:p>
            <a:pPr lvl="0"/>
            <a:r>
              <a:rPr lang="en-US"/>
              <a:t>Click to edit Master text styles</a:t>
            </a:r>
          </a:p>
          <a:p>
            <a:pPr lvl="1"/>
            <a:r>
              <a:rPr lang="en-US"/>
              <a:t>Second level</a:t>
            </a:r>
          </a:p>
        </p:txBody>
      </p:sp>
      <p:sp>
        <p:nvSpPr>
          <p:cNvPr id="16" name="Text Placeholder 15">
            <a:extLst>
              <a:ext uri="{FF2B5EF4-FFF2-40B4-BE49-F238E27FC236}">
                <a16:creationId xmlns:a16="http://schemas.microsoft.com/office/drawing/2014/main" id="{FCE2EE15-D090-23D5-91E1-84A48D697B36}"/>
              </a:ext>
            </a:extLst>
          </p:cNvPr>
          <p:cNvSpPr>
            <a:spLocks noGrp="1"/>
          </p:cNvSpPr>
          <p:nvPr>
            <p:ph type="body" sz="quarter" idx="12"/>
          </p:nvPr>
        </p:nvSpPr>
        <p:spPr>
          <a:xfrm>
            <a:off x="6163056" y="740664"/>
            <a:ext cx="5671976" cy="4744821"/>
          </a:xfrm>
          <a:prstGeom prst="rect">
            <a:avLst/>
          </a:prstGeom>
          <a:noFill/>
        </p:spPr>
        <p:txBody>
          <a:bodyPr/>
          <a:lstStyle>
            <a:lvl1pPr>
              <a:lnSpc>
                <a:spcPct val="100000"/>
              </a:lnSpc>
              <a:defRPr sz="6600" b="0">
                <a:latin typeface="+mj-lt"/>
              </a:defRPr>
            </a:lvl1pPr>
          </a:lstStyle>
          <a:p>
            <a:pPr lvl="0"/>
            <a:r>
              <a:rPr lang="en-US"/>
              <a:t>Click to edit Master text styles</a:t>
            </a:r>
          </a:p>
        </p:txBody>
      </p:sp>
      <p:sp>
        <p:nvSpPr>
          <p:cNvPr id="5" name="Footer Placeholder 4">
            <a:extLst>
              <a:ext uri="{FF2B5EF4-FFF2-40B4-BE49-F238E27FC236}">
                <a16:creationId xmlns:a16="http://schemas.microsoft.com/office/drawing/2014/main" id="{A3CBD27D-46ED-F893-79F1-23481FEA9E3F}"/>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8206B60F-A556-76A5-2FBC-4C736F4B16C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1315924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3">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2336" y="-300748"/>
            <a:ext cx="5641277" cy="249299"/>
          </a:xfrm>
        </p:spPr>
        <p:txBody>
          <a:bodyPr wrap="square">
            <a:spAutoFit/>
          </a:bodyPr>
          <a:lstStyle>
            <a:lvl1pPr>
              <a:defRPr sz="1800" b="0"/>
            </a:lvl1pPr>
          </a:lstStyle>
          <a:p>
            <a:r>
              <a:rPr lang="en-US" dirty="0"/>
              <a:t>Title for accessibility</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402336" y="4462272"/>
            <a:ext cx="4704858" cy="535897"/>
          </a:xfrm>
        </p:spPr>
        <p:txBody>
          <a:bodyPr/>
          <a:lstStyle>
            <a:lvl1pPr>
              <a:lnSpc>
                <a:spcPct val="100000"/>
              </a:lnSpc>
              <a:spcBef>
                <a:spcPts val="0"/>
              </a:spcBef>
              <a:spcAft>
                <a:spcPts val="0"/>
              </a:spcAft>
              <a:defRPr sz="1800">
                <a:solidFill>
                  <a:schemeClr val="tx1"/>
                </a:solidFill>
              </a:defRPr>
            </a:lvl1pPr>
            <a:lvl2pPr>
              <a:lnSpc>
                <a:spcPct val="100000"/>
              </a:lnSpc>
              <a:spcBef>
                <a:spcPts val="0"/>
              </a:spcBef>
              <a:spcAft>
                <a:spcPts val="0"/>
              </a:spcAft>
              <a:defRPr sz="1800">
                <a:solidFill>
                  <a:schemeClr val="tx1"/>
                </a:solidFill>
                <a:latin typeface="+mj-lt"/>
              </a:defRPr>
            </a:lvl2pPr>
            <a:lvl3pPr marL="0" indent="0">
              <a:buNone/>
              <a:defRPr/>
            </a:lvl3pPr>
          </a:lstStyle>
          <a:p>
            <a:pPr lvl="0"/>
            <a:r>
              <a:rPr lang="en-US"/>
              <a:t>Click to edit Master text styles</a:t>
            </a:r>
          </a:p>
          <a:p>
            <a:pPr lvl="1"/>
            <a:r>
              <a:rPr lang="en-US"/>
              <a:t>Second level</a:t>
            </a:r>
          </a:p>
        </p:txBody>
      </p:sp>
      <p:sp>
        <p:nvSpPr>
          <p:cNvPr id="16" name="Text Placeholder 15">
            <a:extLst>
              <a:ext uri="{FF2B5EF4-FFF2-40B4-BE49-F238E27FC236}">
                <a16:creationId xmlns:a16="http://schemas.microsoft.com/office/drawing/2014/main" id="{FCE2EE15-D090-23D5-91E1-84A48D697B36}"/>
              </a:ext>
            </a:extLst>
          </p:cNvPr>
          <p:cNvSpPr>
            <a:spLocks noGrp="1"/>
          </p:cNvSpPr>
          <p:nvPr>
            <p:ph type="body" sz="quarter" idx="12"/>
          </p:nvPr>
        </p:nvSpPr>
        <p:spPr>
          <a:xfrm>
            <a:off x="6163056" y="740664"/>
            <a:ext cx="5671976" cy="4744821"/>
          </a:xfrm>
          <a:prstGeom prst="rect">
            <a:avLst/>
          </a:prstGeom>
          <a:noFill/>
        </p:spPr>
        <p:txBody>
          <a:bodyPr/>
          <a:lstStyle>
            <a:lvl1pPr>
              <a:lnSpc>
                <a:spcPct val="100000"/>
              </a:lnSpc>
              <a:defRPr sz="6600" b="0">
                <a:latin typeface="+mj-lt"/>
              </a:defRPr>
            </a:lvl1pPr>
          </a:lstStyle>
          <a:p>
            <a:pPr lvl="0"/>
            <a:r>
              <a:rPr lang="en-US"/>
              <a:t>Click to edit Master text styles</a:t>
            </a:r>
          </a:p>
        </p:txBody>
      </p:sp>
      <p:sp>
        <p:nvSpPr>
          <p:cNvPr id="5" name="Footer Placeholder 4">
            <a:extLst>
              <a:ext uri="{FF2B5EF4-FFF2-40B4-BE49-F238E27FC236}">
                <a16:creationId xmlns:a16="http://schemas.microsoft.com/office/drawing/2014/main" id="{51A77249-98B8-FACA-4ACE-60FB5325B01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 name="Slide Number Placeholder 13">
            <a:extLst>
              <a:ext uri="{FF2B5EF4-FFF2-40B4-BE49-F238E27FC236}">
                <a16:creationId xmlns:a16="http://schemas.microsoft.com/office/drawing/2014/main" id="{3427FF8A-B4F7-3F6B-6AC3-2F7EC1DCAAD1}"/>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42670860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4">
    <p:bg>
      <p:bgPr>
        <a:solidFill>
          <a:schemeClr val="bg1"/>
        </a:solidFill>
        <a:effectLst/>
      </p:bgPr>
    </p:bg>
    <p:spTree>
      <p:nvGrpSpPr>
        <p:cNvPr id="1" name=""/>
        <p:cNvGrpSpPr/>
        <p:nvPr/>
      </p:nvGrpSpPr>
      <p:grpSpPr>
        <a:xfrm>
          <a:off x="0" y="0"/>
          <a:ext cx="0" cy="0"/>
          <a:chOff x="0" y="0"/>
          <a:chExt cx="0" cy="0"/>
        </a:xfrm>
      </p:grpSpPr>
      <p:sp>
        <p:nvSpPr>
          <p:cNvPr id="3" name="Picture Placeholder 14">
            <a:extLst>
              <a:ext uri="{FF2B5EF4-FFF2-40B4-BE49-F238E27FC236}">
                <a16:creationId xmlns:a16="http://schemas.microsoft.com/office/drawing/2014/main" id="{F2C136D6-EB53-8EAB-067D-F21D72B54E2A}"/>
              </a:ext>
              <a:ext uri="{C183D7F6-B498-43B3-948B-1728B52AA6E4}">
                <adec:decorative xmlns:adec="http://schemas.microsoft.com/office/drawing/2017/decorative" val="1"/>
              </a:ext>
            </a:extLst>
          </p:cNvPr>
          <p:cNvSpPr>
            <a:spLocks noGrp="1"/>
          </p:cNvSpPr>
          <p:nvPr>
            <p:ph type="pic" sz="quarter" idx="11"/>
          </p:nvPr>
        </p:nvSpPr>
        <p:spPr>
          <a:xfrm>
            <a:off x="0" y="-1"/>
            <a:ext cx="12192000" cy="6857999"/>
          </a:xfrm>
          <a:solidFill>
            <a:schemeClr val="bg1">
              <a:lumMod val="85000"/>
            </a:schemeClr>
          </a:solidFill>
        </p:spPr>
        <p:txBody>
          <a:bodyPr tIns="1554480"/>
          <a:lstStyle>
            <a:lvl1pPr algn="ctr">
              <a:defRPr/>
            </a:lvl1pPr>
          </a:lstStyle>
          <a:p>
            <a:r>
              <a:rPr lang="en-US"/>
              <a:t>Click icon to add picture</a:t>
            </a:r>
            <a:endParaRPr lang="en-US" dirty="0"/>
          </a:p>
        </p:txBody>
      </p:sp>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347663" y="-319682"/>
            <a:ext cx="5695950" cy="249299"/>
          </a:xfrm>
        </p:spPr>
        <p:txBody>
          <a:bodyPr wrap="square">
            <a:spAutoFit/>
          </a:bodyPr>
          <a:lstStyle>
            <a:lvl1pPr>
              <a:defRPr sz="1800" b="0"/>
            </a:lvl1pPr>
          </a:lstStyle>
          <a:p>
            <a:r>
              <a:rPr lang="en-US" dirty="0"/>
              <a:t>Title for accessibility</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402336" y="4462272"/>
            <a:ext cx="4704858" cy="535897"/>
          </a:xfrm>
        </p:spPr>
        <p:txBody>
          <a:bodyPr/>
          <a:lstStyle>
            <a:lvl1pPr>
              <a:lnSpc>
                <a:spcPct val="100000"/>
              </a:lnSpc>
              <a:spcBef>
                <a:spcPts val="0"/>
              </a:spcBef>
              <a:spcAft>
                <a:spcPts val="0"/>
              </a:spcAft>
              <a:defRPr sz="1800">
                <a:solidFill>
                  <a:schemeClr val="bg1"/>
                </a:solidFill>
              </a:defRPr>
            </a:lvl1pPr>
            <a:lvl2pPr>
              <a:lnSpc>
                <a:spcPct val="100000"/>
              </a:lnSpc>
              <a:spcBef>
                <a:spcPts val="0"/>
              </a:spcBef>
              <a:spcAft>
                <a:spcPts val="0"/>
              </a:spcAft>
              <a:defRPr sz="1800">
                <a:solidFill>
                  <a:schemeClr val="bg1"/>
                </a:solidFill>
                <a:latin typeface="+mj-lt"/>
              </a:defRPr>
            </a:lvl2pPr>
            <a:lvl3pPr marL="0" indent="0">
              <a:buNone/>
              <a:defRPr/>
            </a:lvl3pPr>
          </a:lstStyle>
          <a:p>
            <a:pPr lvl="0"/>
            <a:r>
              <a:rPr lang="en-US"/>
              <a:t>Click to edit Master text styles</a:t>
            </a:r>
          </a:p>
          <a:p>
            <a:pPr lvl="1"/>
            <a:r>
              <a:rPr lang="en-US"/>
              <a:t>Second level</a:t>
            </a:r>
          </a:p>
        </p:txBody>
      </p:sp>
      <p:sp>
        <p:nvSpPr>
          <p:cNvPr id="16" name="Text Placeholder 15">
            <a:extLst>
              <a:ext uri="{FF2B5EF4-FFF2-40B4-BE49-F238E27FC236}">
                <a16:creationId xmlns:a16="http://schemas.microsoft.com/office/drawing/2014/main" id="{FCE2EE15-D090-23D5-91E1-84A48D697B36}"/>
              </a:ext>
            </a:extLst>
          </p:cNvPr>
          <p:cNvSpPr>
            <a:spLocks noGrp="1"/>
          </p:cNvSpPr>
          <p:nvPr>
            <p:ph type="body" sz="quarter" idx="12"/>
          </p:nvPr>
        </p:nvSpPr>
        <p:spPr>
          <a:xfrm>
            <a:off x="6163056" y="740664"/>
            <a:ext cx="5671976" cy="4744821"/>
          </a:xfrm>
          <a:prstGeom prst="rect">
            <a:avLst/>
          </a:prstGeom>
          <a:noFill/>
        </p:spPr>
        <p:txBody>
          <a:bodyPr/>
          <a:lstStyle>
            <a:lvl1pPr>
              <a:lnSpc>
                <a:spcPct val="100000"/>
              </a:lnSpc>
              <a:defRPr sz="6600" b="0">
                <a:solidFill>
                  <a:schemeClr val="bg1"/>
                </a:solidFill>
                <a:latin typeface="+mj-lt"/>
              </a:defRPr>
            </a:lvl1pPr>
          </a:lstStyle>
          <a:p>
            <a:pPr lvl="0"/>
            <a:r>
              <a:rPr lang="en-US"/>
              <a:t>Click to edit Master text styles</a:t>
            </a:r>
          </a:p>
        </p:txBody>
      </p:sp>
      <p:sp>
        <p:nvSpPr>
          <p:cNvPr id="7" name="TextBox 6">
            <a:extLst>
              <a:ext uri="{FF2B5EF4-FFF2-40B4-BE49-F238E27FC236}">
                <a16:creationId xmlns:a16="http://schemas.microsoft.com/office/drawing/2014/main" id="{FDD3CF2F-7A33-6AA8-EBBC-3A558D724586}"/>
              </a:ext>
            </a:extLst>
          </p:cNvPr>
          <p:cNvSpPr txBox="1"/>
          <p:nvPr userDrawn="1"/>
        </p:nvSpPr>
        <p:spPr>
          <a:xfrm>
            <a:off x="394728" y="6501384"/>
            <a:ext cx="431483" cy="161583"/>
          </a:xfrm>
          <a:prstGeom prst="rect">
            <a:avLst/>
          </a:prstGeom>
          <a:noFill/>
        </p:spPr>
        <p:txBody>
          <a:bodyPr wrap="square" lIns="0" tIns="0" rIns="0" bIns="0" rtlCol="0" anchor="b" anchorCtr="0">
            <a:spAutoFit/>
          </a:bodyPr>
          <a:lstStyle/>
          <a:p>
            <a:pPr algn="l"/>
            <a:r>
              <a:rPr lang="en-US" sz="1050" b="1" dirty="0">
                <a:solidFill>
                  <a:schemeClr val="bg1"/>
                </a:solidFill>
              </a:rPr>
              <a:t>PwC</a:t>
            </a:r>
          </a:p>
        </p:txBody>
      </p:sp>
      <p:sp>
        <p:nvSpPr>
          <p:cNvPr id="8" name="Footer Placeholder 4">
            <a:extLst>
              <a:ext uri="{FF2B5EF4-FFF2-40B4-BE49-F238E27FC236}">
                <a16:creationId xmlns:a16="http://schemas.microsoft.com/office/drawing/2014/main" id="{694593D8-AEB6-3CA5-7E3B-6BA6D552DB0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chemeClr val="bg1"/>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C1E67C1D-7D69-01C7-F212-8FD6EC41D5DD}"/>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bg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9670783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D055151-7117-866F-6824-F774A7F56F66}"/>
              </a:ext>
            </a:extLst>
          </p:cNvPr>
          <p:cNvSpPr>
            <a:spLocks noGrp="1"/>
          </p:cNvSpPr>
          <p:nvPr>
            <p:ph type="title" hasCustomPrompt="1"/>
          </p:nvPr>
        </p:nvSpPr>
        <p:spPr>
          <a:xfrm>
            <a:off x="401284" y="3480486"/>
            <a:ext cx="4499480" cy="2458352"/>
          </a:xfrm>
        </p:spPr>
        <p:txBody>
          <a:bodyPr/>
          <a:lstStyle>
            <a:lvl1pPr>
              <a:lnSpc>
                <a:spcPct val="100000"/>
              </a:lnSpc>
              <a:defRPr sz="3200" b="0"/>
            </a:lvl1pPr>
          </a:lstStyle>
          <a:p>
            <a:r>
              <a:rPr lang="en-US" dirty="0"/>
              <a:t>Click to edit title style</a:t>
            </a:r>
          </a:p>
        </p:txBody>
      </p:sp>
      <p:sp>
        <p:nvSpPr>
          <p:cNvPr id="3" name="Picture Placeholder 2">
            <a:extLst>
              <a:ext uri="{FF2B5EF4-FFF2-40B4-BE49-F238E27FC236}">
                <a16:creationId xmlns:a16="http://schemas.microsoft.com/office/drawing/2014/main" id="{CAF96854-0B82-0332-CB0D-B653A0471D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ph type="pic" sz="quarter" idx="11" hasCustomPrompt="1"/>
          </p:nvPr>
        </p:nvSpPr>
        <p:spPr>
          <a:xfrm>
            <a:off x="5199063" y="400050"/>
            <a:ext cx="6614842" cy="5539040"/>
          </a:xfrm>
          <a:custGeom>
            <a:avLst/>
            <a:gdLst>
              <a:gd name="connsiteX0" fmla="*/ 2370 w 6614842"/>
              <a:gd name="connsiteY0" fmla="*/ 0 h 5539040"/>
              <a:gd name="connsiteX1" fmla="*/ 6614842 w 6614842"/>
              <a:gd name="connsiteY1" fmla="*/ 0 h 5539040"/>
              <a:gd name="connsiteX2" fmla="*/ 6611213 w 6614842"/>
              <a:gd name="connsiteY2" fmla="*/ 5179084 h 5539040"/>
              <a:gd name="connsiteX3" fmla="*/ 3320084 w 6614842"/>
              <a:gd name="connsiteY3" fmla="*/ 5175675 h 5539040"/>
              <a:gd name="connsiteX4" fmla="*/ 3075776 w 6614842"/>
              <a:gd name="connsiteY4" fmla="*/ 5539040 h 5539040"/>
              <a:gd name="connsiteX5" fmla="*/ 0 w 6614842"/>
              <a:gd name="connsiteY5" fmla="*/ 5536403 h 5539040"/>
              <a:gd name="connsiteX6" fmla="*/ 2078 w 6614842"/>
              <a:gd name="connsiteY6" fmla="*/ 2755139 h 553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4842" h="5539040">
                <a:moveTo>
                  <a:pt x="2370" y="0"/>
                </a:moveTo>
                <a:lnTo>
                  <a:pt x="6614842" y="0"/>
                </a:lnTo>
                <a:lnTo>
                  <a:pt x="6611213" y="5179084"/>
                </a:lnTo>
                <a:lnTo>
                  <a:pt x="3320084" y="5175675"/>
                </a:lnTo>
                <a:lnTo>
                  <a:pt x="3075776" y="5539040"/>
                </a:lnTo>
                <a:lnTo>
                  <a:pt x="0" y="5536403"/>
                </a:lnTo>
                <a:cubicBezTo>
                  <a:pt x="1583" y="4615367"/>
                  <a:pt x="1979" y="3686592"/>
                  <a:pt x="2078" y="2755139"/>
                </a:cubicBezTo>
                <a:close/>
              </a:path>
            </a:pathLst>
          </a:custGeom>
          <a:solidFill>
            <a:schemeClr val="bg2"/>
          </a:solidFill>
        </p:spPr>
        <p:txBody>
          <a:bodyPr wrap="square" lIns="914400" tIns="1554480" rIns="914400">
            <a:noAutofit/>
          </a:bodyPr>
          <a:lstStyle>
            <a:lvl1pPr algn="ctr">
              <a:defRPr b="0" i="0"/>
            </a:lvl1pPr>
          </a:lstStyle>
          <a:p>
            <a:r>
              <a:rPr lang="en-US" dirty="0"/>
              <a:t>Click icon to add picture—do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not</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scale</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or</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stretch</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this</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photo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placeholder</a:t>
            </a:r>
          </a:p>
        </p:txBody>
      </p:sp>
      <p:sp>
        <p:nvSpPr>
          <p:cNvPr id="4" name="Footer Placeholder 4">
            <a:extLst>
              <a:ext uri="{FF2B5EF4-FFF2-40B4-BE49-F238E27FC236}">
                <a16:creationId xmlns:a16="http://schemas.microsoft.com/office/drawing/2014/main" id="{629E8A37-B7AE-34F5-AC2C-2C3307E4530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83E901E5-0C0F-02C2-6E8B-66E81BE06A91}"/>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418003391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Image 2">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A67855-93A6-BD43-750C-42D579FD028A}"/>
              </a:ext>
            </a:extLst>
          </p:cNvPr>
          <p:cNvSpPr>
            <a:spLocks noGrp="1"/>
          </p:cNvSpPr>
          <p:nvPr>
            <p:ph type="title"/>
          </p:nvPr>
        </p:nvSpPr>
        <p:spPr>
          <a:xfrm>
            <a:off x="402336" y="402336"/>
            <a:ext cx="3737453" cy="1295399"/>
          </a:xfrm>
          <a:prstGeom prst="rect">
            <a:avLst/>
          </a:prstGeom>
        </p:spPr>
        <p:txBody>
          <a:bodyPr vert="horz" lIns="0" tIns="0" rIns="0" bIns="0" rtlCol="0" anchor="t" anchorCtr="0">
            <a:noAutofit/>
          </a:bodyPr>
          <a:lstStyle>
            <a:lvl1pPr>
              <a:defRPr b="0"/>
            </a:lvl1pPr>
          </a:lstStyle>
          <a:p>
            <a:r>
              <a:rPr lang="en-US"/>
              <a:t>Click to edit Master title style</a:t>
            </a:r>
            <a:endParaRPr lang="en-US" dirty="0"/>
          </a:p>
        </p:txBody>
      </p:sp>
      <p:sp>
        <p:nvSpPr>
          <p:cNvPr id="6" name="Text Placeholder 5">
            <a:extLst>
              <a:ext uri="{FF2B5EF4-FFF2-40B4-BE49-F238E27FC236}">
                <a16:creationId xmlns:a16="http://schemas.microsoft.com/office/drawing/2014/main" id="{00E1A1E6-6268-D4D9-C145-1013364B1CD8}"/>
              </a:ext>
            </a:extLst>
          </p:cNvPr>
          <p:cNvSpPr>
            <a:spLocks noGrp="1"/>
          </p:cNvSpPr>
          <p:nvPr>
            <p:ph type="body" sz="quarter" idx="12"/>
          </p:nvPr>
        </p:nvSpPr>
        <p:spPr>
          <a:xfrm>
            <a:off x="407670" y="2979420"/>
            <a:ext cx="3727450" cy="2620963"/>
          </a:xfrm>
        </p:spPr>
        <p:txBody>
          <a:bodyPr/>
          <a:lstStyle>
            <a:lvl1pPr>
              <a:lnSpc>
                <a:spcPct val="100000"/>
              </a:lnSpc>
              <a:spcBef>
                <a:spcPts val="0"/>
              </a:spcBef>
              <a:defRPr sz="1500"/>
            </a:lvl1pPr>
            <a:lvl2pPr>
              <a:defRPr sz="1200">
                <a:latin typeface="+mj-lt"/>
              </a:defRPr>
            </a:lvl2pPr>
          </a:lstStyle>
          <a:p>
            <a:pPr lvl="0"/>
            <a:r>
              <a:rPr lang="en-US"/>
              <a:t>Click to edit Master text styles</a:t>
            </a:r>
          </a:p>
          <a:p>
            <a:pPr lvl="1"/>
            <a:r>
              <a:rPr lang="en-US"/>
              <a:t>Second level</a:t>
            </a:r>
          </a:p>
        </p:txBody>
      </p:sp>
      <p:sp>
        <p:nvSpPr>
          <p:cNvPr id="3" name="Picture Placeholder 2">
            <a:extLst>
              <a:ext uri="{FF2B5EF4-FFF2-40B4-BE49-F238E27FC236}">
                <a16:creationId xmlns:a16="http://schemas.microsoft.com/office/drawing/2014/main" id="{20FA2383-F769-2E5D-64C9-71C8F2AC63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ph type="pic" sz="quarter" idx="11" hasCustomPrompt="1"/>
          </p:nvPr>
        </p:nvSpPr>
        <p:spPr>
          <a:xfrm>
            <a:off x="5199063" y="402336"/>
            <a:ext cx="6614837" cy="5532376"/>
          </a:xfrm>
          <a:custGeom>
            <a:avLst/>
            <a:gdLst>
              <a:gd name="connsiteX0" fmla="*/ 2369 w 6614837"/>
              <a:gd name="connsiteY0" fmla="*/ 0 h 5532376"/>
              <a:gd name="connsiteX1" fmla="*/ 6614837 w 6614837"/>
              <a:gd name="connsiteY1" fmla="*/ 0 h 5532376"/>
              <a:gd name="connsiteX2" fmla="*/ 6611213 w 6614837"/>
              <a:gd name="connsiteY2" fmla="*/ 5172420 h 5532376"/>
              <a:gd name="connsiteX3" fmla="*/ 3320084 w 6614837"/>
              <a:gd name="connsiteY3" fmla="*/ 5169011 h 5532376"/>
              <a:gd name="connsiteX4" fmla="*/ 3075776 w 6614837"/>
              <a:gd name="connsiteY4" fmla="*/ 5532376 h 5532376"/>
              <a:gd name="connsiteX5" fmla="*/ 0 w 6614837"/>
              <a:gd name="connsiteY5" fmla="*/ 5529739 h 5532376"/>
              <a:gd name="connsiteX6" fmla="*/ 2078 w 6614837"/>
              <a:gd name="connsiteY6" fmla="*/ 2748475 h 5532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4837" h="5532376">
                <a:moveTo>
                  <a:pt x="2369" y="0"/>
                </a:moveTo>
                <a:lnTo>
                  <a:pt x="6614837" y="0"/>
                </a:lnTo>
                <a:lnTo>
                  <a:pt x="6611213" y="5172420"/>
                </a:lnTo>
                <a:lnTo>
                  <a:pt x="3320084" y="5169011"/>
                </a:lnTo>
                <a:lnTo>
                  <a:pt x="3075776" y="5532376"/>
                </a:lnTo>
                <a:lnTo>
                  <a:pt x="0" y="5529739"/>
                </a:lnTo>
                <a:cubicBezTo>
                  <a:pt x="1583" y="4608703"/>
                  <a:pt x="1979" y="3679928"/>
                  <a:pt x="2078" y="2748475"/>
                </a:cubicBezTo>
                <a:close/>
              </a:path>
            </a:pathLst>
          </a:custGeom>
          <a:solidFill>
            <a:schemeClr val="bg2"/>
          </a:solidFill>
        </p:spPr>
        <p:txBody>
          <a:bodyPr wrap="square" lIns="914400" tIns="1554480" rIns="914400">
            <a:noAutofit/>
          </a:bodyPr>
          <a:lstStyle>
            <a:lvl1pPr algn="ctr">
              <a:defRPr b="0" i="0"/>
            </a:lvl1pPr>
          </a:lstStyle>
          <a:p>
            <a:r>
              <a:rPr lang="en-US" dirty="0"/>
              <a:t>Click icon to add picture—do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not</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scale</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or</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stretch</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this</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photo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placeholder</a:t>
            </a:r>
          </a:p>
        </p:txBody>
      </p:sp>
      <p:sp>
        <p:nvSpPr>
          <p:cNvPr id="4" name="Footer Placeholder 4">
            <a:extLst>
              <a:ext uri="{FF2B5EF4-FFF2-40B4-BE49-F238E27FC236}">
                <a16:creationId xmlns:a16="http://schemas.microsoft.com/office/drawing/2014/main" id="{4619E784-11F4-A104-BB77-5E8F8D397AEE}"/>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BF37CFFA-3D80-3409-C50E-D2A382F2618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3846516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With Image 3">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A67855-93A6-BD43-750C-42D579FD028A}"/>
              </a:ext>
            </a:extLst>
          </p:cNvPr>
          <p:cNvSpPr>
            <a:spLocks noGrp="1"/>
          </p:cNvSpPr>
          <p:nvPr>
            <p:ph type="title"/>
          </p:nvPr>
        </p:nvSpPr>
        <p:spPr>
          <a:xfrm>
            <a:off x="397668" y="2457451"/>
            <a:ext cx="2767808" cy="765810"/>
          </a:xfrm>
          <a:prstGeom prst="rect">
            <a:avLst/>
          </a:prstGeom>
        </p:spPr>
        <p:txBody>
          <a:bodyPr vert="horz" lIns="0" tIns="0" rIns="0" bIns="0" rtlCol="0" anchor="t" anchorCtr="0">
            <a:noAutofit/>
          </a:bodyPr>
          <a:lstStyle>
            <a:lvl1pPr>
              <a:defRPr b="0"/>
            </a:lvl1pPr>
          </a:lstStyle>
          <a:p>
            <a:r>
              <a:rPr lang="en-US"/>
              <a:t>Click to edit Master title style</a:t>
            </a:r>
            <a:endParaRPr lang="en-US" dirty="0"/>
          </a:p>
        </p:txBody>
      </p:sp>
      <p:sp>
        <p:nvSpPr>
          <p:cNvPr id="6" name="Text Placeholder 5">
            <a:extLst>
              <a:ext uri="{FF2B5EF4-FFF2-40B4-BE49-F238E27FC236}">
                <a16:creationId xmlns:a16="http://schemas.microsoft.com/office/drawing/2014/main" id="{00E1A1E6-6268-D4D9-C145-1013364B1CD8}"/>
              </a:ext>
            </a:extLst>
          </p:cNvPr>
          <p:cNvSpPr>
            <a:spLocks noGrp="1"/>
          </p:cNvSpPr>
          <p:nvPr>
            <p:ph type="body" sz="quarter" idx="12"/>
          </p:nvPr>
        </p:nvSpPr>
        <p:spPr>
          <a:xfrm>
            <a:off x="407669" y="3492183"/>
            <a:ext cx="2757805" cy="2115820"/>
          </a:xfrm>
        </p:spPr>
        <p:txBody>
          <a:bodyPr/>
          <a:lstStyle>
            <a:lvl1pPr>
              <a:lnSpc>
                <a:spcPct val="120000"/>
              </a:lnSpc>
              <a:spcBef>
                <a:spcPts val="0"/>
              </a:spcBef>
              <a:defRPr sz="1200" b="0">
                <a:latin typeface="+mj-lt"/>
              </a:defRPr>
            </a:lvl1pPr>
            <a:lvl2pPr>
              <a:defRPr sz="1200">
                <a:latin typeface="+mn-lt"/>
              </a:defRPr>
            </a:lvl2pPr>
          </a:lstStyle>
          <a:p>
            <a:pPr lvl="0"/>
            <a:r>
              <a:rPr lang="en-US"/>
              <a:t>Click to edit Master text styles</a:t>
            </a:r>
          </a:p>
        </p:txBody>
      </p:sp>
      <p:sp>
        <p:nvSpPr>
          <p:cNvPr id="4" name="Footer Placeholder 4">
            <a:extLst>
              <a:ext uri="{FF2B5EF4-FFF2-40B4-BE49-F238E27FC236}">
                <a16:creationId xmlns:a16="http://schemas.microsoft.com/office/drawing/2014/main" id="{665F8295-3C5A-A1AE-F43F-1FA6D8B2F4F5}"/>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30A1C61F-1977-8EC5-355B-66B6908EB52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10" name="Picture Placeholder 9">
            <a:extLst>
              <a:ext uri="{FF2B5EF4-FFF2-40B4-BE49-F238E27FC236}">
                <a16:creationId xmlns:a16="http://schemas.microsoft.com/office/drawing/2014/main" id="{C8FF515D-AF08-494F-FFD1-C5F2FEFB42C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ph type="pic" sz="quarter" idx="13" hasCustomPrompt="1"/>
          </p:nvPr>
        </p:nvSpPr>
        <p:spPr>
          <a:xfrm>
            <a:off x="3288471" y="400050"/>
            <a:ext cx="8513514" cy="5540196"/>
          </a:xfrm>
          <a:custGeom>
            <a:avLst/>
            <a:gdLst>
              <a:gd name="connsiteX0" fmla="*/ 3049 w 8513514"/>
              <a:gd name="connsiteY0" fmla="*/ 0 h 5540196"/>
              <a:gd name="connsiteX1" fmla="*/ 8513003 w 8513514"/>
              <a:gd name="connsiteY1" fmla="*/ 0 h 5540196"/>
              <a:gd name="connsiteX2" fmla="*/ 8512994 w 8513514"/>
              <a:gd name="connsiteY2" fmla="*/ 10458 h 5540196"/>
              <a:gd name="connsiteX3" fmla="*/ 8513514 w 8513514"/>
              <a:gd name="connsiteY3" fmla="*/ 10458 h 5540196"/>
              <a:gd name="connsiteX4" fmla="*/ 8508849 w 8513514"/>
              <a:gd name="connsiteY4" fmla="*/ 5182877 h 5540196"/>
              <a:gd name="connsiteX5" fmla="*/ 4273312 w 8513514"/>
              <a:gd name="connsiteY5" fmla="*/ 5179468 h 5540196"/>
              <a:gd name="connsiteX6" fmla="*/ 4037481 w 8513514"/>
              <a:gd name="connsiteY6" fmla="*/ 5538070 h 5540196"/>
              <a:gd name="connsiteX7" fmla="*/ 511 w 8513514"/>
              <a:gd name="connsiteY7" fmla="*/ 5540196 h 5540196"/>
              <a:gd name="connsiteX8" fmla="*/ 527 w 8513514"/>
              <a:gd name="connsiteY8" fmla="*/ 5529738 h 5540196"/>
              <a:gd name="connsiteX9" fmla="*/ 0 w 8513514"/>
              <a:gd name="connsiteY9" fmla="*/ 5529738 h 5540196"/>
              <a:gd name="connsiteX10" fmla="*/ 2674 w 8513514"/>
              <a:gd name="connsiteY10" fmla="*/ 2748474 h 554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13514" h="5540196">
                <a:moveTo>
                  <a:pt x="3049" y="0"/>
                </a:moveTo>
                <a:lnTo>
                  <a:pt x="8513003" y="0"/>
                </a:lnTo>
                <a:lnTo>
                  <a:pt x="8512994" y="10458"/>
                </a:lnTo>
                <a:lnTo>
                  <a:pt x="8513514" y="10458"/>
                </a:lnTo>
                <a:lnTo>
                  <a:pt x="8508849" y="5182877"/>
                </a:lnTo>
                <a:lnTo>
                  <a:pt x="4273312" y="5179468"/>
                </a:lnTo>
                <a:lnTo>
                  <a:pt x="4037481" y="5538070"/>
                </a:lnTo>
                <a:lnTo>
                  <a:pt x="511" y="5540196"/>
                </a:lnTo>
                <a:lnTo>
                  <a:pt x="527" y="5529738"/>
                </a:lnTo>
                <a:lnTo>
                  <a:pt x="0" y="5529738"/>
                </a:lnTo>
                <a:cubicBezTo>
                  <a:pt x="2037" y="4608702"/>
                  <a:pt x="2547" y="3679927"/>
                  <a:pt x="2674" y="2748474"/>
                </a:cubicBezTo>
                <a:close/>
              </a:path>
            </a:pathLst>
          </a:custGeom>
          <a:solidFill>
            <a:schemeClr val="bg2"/>
          </a:solidFill>
        </p:spPr>
        <p:txBody>
          <a:bodyPr wrap="square" lIns="1188720" tIns="1554480" rIns="1188720">
            <a:noAutofit/>
          </a:bodyPr>
          <a:lstStyle>
            <a:lvl1pPr algn="ctr">
              <a:defRPr b="0" i="0"/>
            </a:lvl1pPr>
          </a:lstStyle>
          <a:p>
            <a:r>
              <a:rPr lang="en-US" dirty="0"/>
              <a:t>Click icon to add picture—do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not</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scale</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or</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stretch</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this</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photo</a:t>
            </a:r>
            <a:r>
              <a:rPr lang="en-US" sz="1500" kern="100" dirty="0">
                <a:effectLst/>
                <a:latin typeface="Arial" panose="020B0604020202020204" pitchFamily="34" charset="0"/>
                <a:ea typeface="Aptos" panose="020B0004020202020204" pitchFamily="34" charset="0"/>
                <a:cs typeface="Times New Roman" panose="02020603050405020304" pitchFamily="18" charset="0"/>
              </a:rPr>
              <a:t> </a:t>
            </a:r>
            <a:r>
              <a:rPr lang="en-US" dirty="0"/>
              <a:t>placeholder</a:t>
            </a:r>
          </a:p>
        </p:txBody>
      </p:sp>
    </p:spTree>
    <p:extLst>
      <p:ext uri="{BB962C8B-B14F-4D97-AF65-F5344CB8AC3E}">
        <p14:creationId xmlns:p14="http://schemas.microsoft.com/office/powerpoint/2010/main" val="38157617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ig Dat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0050" y="-300748"/>
            <a:ext cx="5643563" cy="249299"/>
          </a:xfrm>
        </p:spPr>
        <p:txBody>
          <a:bodyPr wrap="square">
            <a:spAutoFit/>
          </a:bodyPr>
          <a:lstStyle>
            <a:lvl1pPr>
              <a:defRPr sz="1800" b="0"/>
            </a:lvl1pPr>
          </a:lstStyle>
          <a:p>
            <a:r>
              <a:rPr lang="en-US" dirty="0"/>
              <a:t>Title for accessibility</a:t>
            </a:r>
          </a:p>
        </p:txBody>
      </p:sp>
      <p:sp>
        <p:nvSpPr>
          <p:cNvPr id="8" name="Text Placeholder 2">
            <a:extLst>
              <a:ext uri="{FF2B5EF4-FFF2-40B4-BE49-F238E27FC236}">
                <a16:creationId xmlns:a16="http://schemas.microsoft.com/office/drawing/2014/main" id="{6949215D-624C-7D6A-5688-62477C18FAD8}"/>
              </a:ext>
            </a:extLst>
          </p:cNvPr>
          <p:cNvSpPr>
            <a:spLocks noGrp="1"/>
          </p:cNvSpPr>
          <p:nvPr>
            <p:ph type="body" idx="11" hasCustomPrompt="1"/>
          </p:nvPr>
        </p:nvSpPr>
        <p:spPr>
          <a:xfrm>
            <a:off x="6150275" y="918220"/>
            <a:ext cx="5660723" cy="1846659"/>
          </a:xfrm>
        </p:spPr>
        <p:txBody>
          <a:bodyPr wrap="square">
            <a:spAutoFit/>
          </a:bodyPr>
          <a:lstStyle>
            <a:lvl1pPr marL="0" indent="0" algn="l">
              <a:lnSpc>
                <a:spcPct val="80000"/>
              </a:lnSpc>
              <a:spcBef>
                <a:spcPts val="0"/>
              </a:spcBef>
              <a:spcAft>
                <a:spcPts val="0"/>
              </a:spcAft>
              <a:buNone/>
              <a:defRPr sz="1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3" name="Content Placeholder 2">
            <a:extLst>
              <a:ext uri="{FF2B5EF4-FFF2-40B4-BE49-F238E27FC236}">
                <a16:creationId xmlns:a16="http://schemas.microsoft.com/office/drawing/2014/main" id="{226E3B15-3502-F478-0302-DCABA0B41AD0}"/>
              </a:ext>
            </a:extLst>
          </p:cNvPr>
          <p:cNvSpPr>
            <a:spLocks noGrp="1"/>
          </p:cNvSpPr>
          <p:nvPr>
            <p:ph idx="1"/>
          </p:nvPr>
        </p:nvSpPr>
        <p:spPr>
          <a:xfrm>
            <a:off x="6150276" y="2433637"/>
            <a:ext cx="5660724" cy="3027363"/>
          </a:xfrm>
        </p:spPr>
        <p:txBody>
          <a:bodyPr/>
          <a:lstStyle>
            <a:lvl1pPr>
              <a:lnSpc>
                <a:spcPct val="100000"/>
              </a:lnSpc>
              <a:spcBef>
                <a:spcPts val="900"/>
              </a:spcBef>
              <a:spcAft>
                <a:spcPts val="0"/>
              </a:spcAft>
              <a:defRPr sz="6600" b="0" spc="-50" baseline="0">
                <a:latin typeface="+mj-lt"/>
              </a:defRPr>
            </a:lvl1pPr>
          </a:lstStyle>
          <a:p>
            <a:pPr lvl="0"/>
            <a:r>
              <a:rPr lang="en-US"/>
              <a:t>Click to edit Master text styles</a:t>
            </a:r>
          </a:p>
        </p:txBody>
      </p:sp>
      <p:sp>
        <p:nvSpPr>
          <p:cNvPr id="7" name="Footer Placeholder 4">
            <a:extLst>
              <a:ext uri="{FF2B5EF4-FFF2-40B4-BE49-F238E27FC236}">
                <a16:creationId xmlns:a16="http://schemas.microsoft.com/office/drawing/2014/main" id="{9B293083-8587-219C-C524-D809D6A866A2}"/>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5AC9A00F-F989-8AFC-7652-904E0B2E41F0}"/>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10" name="Content Placeholder 2">
            <a:extLst>
              <a:ext uri="{FF2B5EF4-FFF2-40B4-BE49-F238E27FC236}">
                <a16:creationId xmlns:a16="http://schemas.microsoft.com/office/drawing/2014/main" id="{F37C9592-01FB-4A3C-B7D0-60D0B86B7CC8}"/>
              </a:ext>
            </a:extLst>
          </p:cNvPr>
          <p:cNvSpPr>
            <a:spLocks noGrp="1"/>
          </p:cNvSpPr>
          <p:nvPr>
            <p:ph idx="10"/>
          </p:nvPr>
        </p:nvSpPr>
        <p:spPr>
          <a:xfrm>
            <a:off x="401967" y="4513993"/>
            <a:ext cx="4684384" cy="1432717"/>
          </a:xfrm>
        </p:spPr>
        <p:txBody>
          <a:bodyPr/>
          <a:lstStyle>
            <a:lvl1pPr>
              <a:lnSpc>
                <a:spcPct val="100000"/>
              </a:lnSpc>
              <a:spcBef>
                <a:spcPts val="0"/>
              </a:spcBef>
              <a:spcAft>
                <a:spcPts val="0"/>
              </a:spcAft>
              <a:defRPr sz="1800" b="1"/>
            </a:lvl1pPr>
            <a:lvl2pPr>
              <a:lnSpc>
                <a:spcPct val="100000"/>
              </a:lnSpc>
              <a:spcBef>
                <a:spcPts val="0"/>
              </a:spcBef>
              <a:spcAft>
                <a:spcPts val="0"/>
              </a:spcAft>
              <a:defRPr sz="1800" b="0">
                <a:latin typeface="+mj-lt"/>
              </a:defRPr>
            </a:lvl2pPr>
            <a:lvl3pPr marL="0" indent="0">
              <a:buNone/>
              <a:defRPr/>
            </a:lvl3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5225185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ig Data 2">
    <p:bg>
      <p:bgPr>
        <a:solidFill>
          <a:srgbClr val="FFE8D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A1D7-A824-48A0-3E0C-4A7C86CA63AB}"/>
              </a:ext>
            </a:extLst>
          </p:cNvPr>
          <p:cNvSpPr>
            <a:spLocks noGrp="1"/>
          </p:cNvSpPr>
          <p:nvPr>
            <p:ph type="title" hasCustomPrompt="1"/>
          </p:nvPr>
        </p:nvSpPr>
        <p:spPr>
          <a:xfrm>
            <a:off x="400050" y="-300748"/>
            <a:ext cx="5643563" cy="249299"/>
          </a:xfrm>
        </p:spPr>
        <p:txBody>
          <a:bodyPr wrap="square">
            <a:spAutoFit/>
          </a:bodyPr>
          <a:lstStyle>
            <a:lvl1pPr>
              <a:defRPr sz="1800" b="0"/>
            </a:lvl1pPr>
          </a:lstStyle>
          <a:p>
            <a:r>
              <a:rPr lang="en-US" dirty="0"/>
              <a:t>Title for accessibility</a:t>
            </a:r>
          </a:p>
        </p:txBody>
      </p:sp>
      <p:sp>
        <p:nvSpPr>
          <p:cNvPr id="6" name="Content Placeholder 2">
            <a:extLst>
              <a:ext uri="{FF2B5EF4-FFF2-40B4-BE49-F238E27FC236}">
                <a16:creationId xmlns:a16="http://schemas.microsoft.com/office/drawing/2014/main" id="{FA9DB721-FE7A-8DE5-B433-99C88BFAE50D}"/>
              </a:ext>
            </a:extLst>
          </p:cNvPr>
          <p:cNvSpPr>
            <a:spLocks noGrp="1"/>
          </p:cNvSpPr>
          <p:nvPr>
            <p:ph idx="10"/>
          </p:nvPr>
        </p:nvSpPr>
        <p:spPr>
          <a:xfrm>
            <a:off x="401967" y="4513993"/>
            <a:ext cx="4684384" cy="1432717"/>
          </a:xfrm>
        </p:spPr>
        <p:txBody>
          <a:bodyPr/>
          <a:lstStyle>
            <a:lvl1pPr>
              <a:lnSpc>
                <a:spcPct val="100000"/>
              </a:lnSpc>
              <a:spcBef>
                <a:spcPts val="0"/>
              </a:spcBef>
              <a:spcAft>
                <a:spcPts val="0"/>
              </a:spcAft>
              <a:defRPr sz="1800" b="1"/>
            </a:lvl1pPr>
            <a:lvl2pPr>
              <a:lnSpc>
                <a:spcPct val="100000"/>
              </a:lnSpc>
              <a:spcBef>
                <a:spcPts val="0"/>
              </a:spcBef>
              <a:spcAft>
                <a:spcPts val="0"/>
              </a:spcAft>
              <a:defRPr sz="1800" b="0">
                <a:latin typeface="+mj-lt"/>
              </a:defRPr>
            </a:lvl2pPr>
            <a:lvl3pPr marL="0" indent="0">
              <a:buNone/>
              <a:defRPr/>
            </a:lvl3pPr>
          </a:lstStyle>
          <a:p>
            <a:pPr lvl="0"/>
            <a:r>
              <a:rPr lang="en-US"/>
              <a:t>Click to edit Master text styles</a:t>
            </a:r>
          </a:p>
          <a:p>
            <a:pPr lvl="1"/>
            <a:r>
              <a:rPr lang="en-US"/>
              <a:t>Second level</a:t>
            </a:r>
          </a:p>
        </p:txBody>
      </p:sp>
      <p:sp>
        <p:nvSpPr>
          <p:cNvPr id="8" name="Text Placeholder 2">
            <a:extLst>
              <a:ext uri="{FF2B5EF4-FFF2-40B4-BE49-F238E27FC236}">
                <a16:creationId xmlns:a16="http://schemas.microsoft.com/office/drawing/2014/main" id="{6949215D-624C-7D6A-5688-62477C18FAD8}"/>
              </a:ext>
            </a:extLst>
          </p:cNvPr>
          <p:cNvSpPr>
            <a:spLocks noGrp="1"/>
          </p:cNvSpPr>
          <p:nvPr>
            <p:ph type="body" idx="11" hasCustomPrompt="1"/>
          </p:nvPr>
        </p:nvSpPr>
        <p:spPr>
          <a:xfrm>
            <a:off x="6150275" y="918220"/>
            <a:ext cx="5651199" cy="1846659"/>
          </a:xfrm>
        </p:spPr>
        <p:txBody>
          <a:bodyPr wrap="square">
            <a:spAutoFit/>
          </a:bodyPr>
          <a:lstStyle>
            <a:lvl1pPr marL="0" indent="0" algn="l">
              <a:lnSpc>
                <a:spcPct val="80000"/>
              </a:lnSpc>
              <a:spcBef>
                <a:spcPts val="0"/>
              </a:spcBef>
              <a:spcAft>
                <a:spcPts val="0"/>
              </a:spcAft>
              <a:buNone/>
              <a:defRPr sz="15000" b="0" kern="100" spc="-50"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0</a:t>
            </a:r>
          </a:p>
        </p:txBody>
      </p:sp>
      <p:sp>
        <p:nvSpPr>
          <p:cNvPr id="3" name="Content Placeholder 2">
            <a:extLst>
              <a:ext uri="{FF2B5EF4-FFF2-40B4-BE49-F238E27FC236}">
                <a16:creationId xmlns:a16="http://schemas.microsoft.com/office/drawing/2014/main" id="{226E3B15-3502-F478-0302-DCABA0B41AD0}"/>
              </a:ext>
            </a:extLst>
          </p:cNvPr>
          <p:cNvSpPr>
            <a:spLocks noGrp="1"/>
          </p:cNvSpPr>
          <p:nvPr>
            <p:ph idx="1"/>
          </p:nvPr>
        </p:nvSpPr>
        <p:spPr>
          <a:xfrm>
            <a:off x="6150276" y="2433637"/>
            <a:ext cx="5660724" cy="3027363"/>
          </a:xfrm>
        </p:spPr>
        <p:txBody>
          <a:bodyPr/>
          <a:lstStyle>
            <a:lvl1pPr>
              <a:lnSpc>
                <a:spcPct val="100000"/>
              </a:lnSpc>
              <a:spcBef>
                <a:spcPts val="900"/>
              </a:spcBef>
              <a:spcAft>
                <a:spcPts val="0"/>
              </a:spcAft>
              <a:defRPr sz="6600" b="0" spc="-50" baseline="0">
                <a:latin typeface="+mj-lt"/>
              </a:defRPr>
            </a:lvl1pPr>
          </a:lstStyle>
          <a:p>
            <a:pPr lvl="0"/>
            <a:r>
              <a:rPr lang="en-US"/>
              <a:t>Click to edit Master text styles</a:t>
            </a:r>
          </a:p>
        </p:txBody>
      </p:sp>
      <p:sp>
        <p:nvSpPr>
          <p:cNvPr id="7" name="Footer Placeholder 4">
            <a:extLst>
              <a:ext uri="{FF2B5EF4-FFF2-40B4-BE49-F238E27FC236}">
                <a16:creationId xmlns:a16="http://schemas.microsoft.com/office/drawing/2014/main" id="{D88750FF-80B0-EEE6-F89F-A76248A4F83E}"/>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9" name="Slide Number Placeholder 13">
            <a:extLst>
              <a:ext uri="{FF2B5EF4-FFF2-40B4-BE49-F238E27FC236}">
                <a16:creationId xmlns:a16="http://schemas.microsoft.com/office/drawing/2014/main" id="{5E9F5B4A-B723-2879-D7EE-D016027E28B5}"/>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494366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990B3A-0D22-DA49-255C-70A91D363329}"/>
              </a:ext>
            </a:extLst>
          </p:cNvPr>
          <p:cNvSpPr>
            <a:spLocks noGrp="1"/>
          </p:cNvSpPr>
          <p:nvPr>
            <p:ph type="dt" sz="half" idx="10"/>
          </p:nvPr>
        </p:nvSpPr>
        <p:spPr/>
        <p:txBody>
          <a:bodyPr/>
          <a:lstStyle/>
          <a:p>
            <a:fld id="{38F46735-C62F-449C-B456-CBF8DA943560}" type="datetime1">
              <a:rPr lang="en-GB" smtClean="0"/>
              <a:t>28/05/2025</a:t>
            </a:fld>
            <a:endParaRPr lang="en-GB"/>
          </a:p>
        </p:txBody>
      </p:sp>
      <p:sp>
        <p:nvSpPr>
          <p:cNvPr id="3" name="Footer Placeholder 2">
            <a:extLst>
              <a:ext uri="{FF2B5EF4-FFF2-40B4-BE49-F238E27FC236}">
                <a16:creationId xmlns:a16="http://schemas.microsoft.com/office/drawing/2014/main" id="{FF194C6D-A606-EC9D-FA2D-5C751BD1A16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88EF389-1CA9-D7D2-5BDE-A16BFC6043EA}"/>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46885424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Images Stacked">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369B2012-7A09-E6A5-2473-4DB6823B0A7E}"/>
              </a:ext>
            </a:extLst>
          </p:cNvPr>
          <p:cNvSpPr>
            <a:spLocks noGrp="1"/>
          </p:cNvSpPr>
          <p:nvPr>
            <p:ph type="title"/>
          </p:nvPr>
        </p:nvSpPr>
        <p:spPr>
          <a:xfrm>
            <a:off x="397667" y="402336"/>
            <a:ext cx="4688683"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22" name="Content Placeholder 2">
            <a:extLst>
              <a:ext uri="{FF2B5EF4-FFF2-40B4-BE49-F238E27FC236}">
                <a16:creationId xmlns:a16="http://schemas.microsoft.com/office/drawing/2014/main" id="{D806524E-A06F-7FE8-9CD5-2244991C1E3D}"/>
              </a:ext>
            </a:extLst>
          </p:cNvPr>
          <p:cNvSpPr>
            <a:spLocks noGrp="1"/>
          </p:cNvSpPr>
          <p:nvPr>
            <p:ph idx="17"/>
          </p:nvPr>
        </p:nvSpPr>
        <p:spPr>
          <a:xfrm>
            <a:off x="407670" y="3492183"/>
            <a:ext cx="3719830" cy="2446655"/>
          </a:xfrm>
        </p:spPr>
        <p:txBody>
          <a:bodyPr/>
          <a:lstStyle>
            <a:lvl1pPr>
              <a:lnSpc>
                <a:spcPct val="95000"/>
              </a:lnSpc>
              <a:spcBef>
                <a:spcPts val="0"/>
              </a:spcBef>
              <a:spcAft>
                <a:spcPts val="0"/>
              </a:spcAft>
              <a:defRPr sz="2400" b="1">
                <a:latin typeface="+mn-lt"/>
              </a:defRPr>
            </a:lvl1pPr>
            <a:lvl2pPr>
              <a:defRPr sz="1200"/>
            </a:lvl2pPr>
            <a:lvl3pPr>
              <a:defRPr sz="1200"/>
            </a:lvl3pPr>
            <a:lvl4pPr>
              <a:defRPr sz="1200"/>
            </a:lvl4pPr>
            <a:lvl5pPr>
              <a:defRPr sz="1200"/>
            </a:lvl5pPr>
          </a:lstStyle>
          <a:p>
            <a:pPr lvl="0"/>
            <a:r>
              <a:rPr lang="en-US"/>
              <a:t>Click to edit Master text styles</a:t>
            </a:r>
          </a:p>
        </p:txBody>
      </p:sp>
      <p:sp>
        <p:nvSpPr>
          <p:cNvPr id="13" name="Picture Placeholder 14">
            <a:extLst>
              <a:ext uri="{FF2B5EF4-FFF2-40B4-BE49-F238E27FC236}">
                <a16:creationId xmlns:a16="http://schemas.microsoft.com/office/drawing/2014/main" id="{099A4469-274E-EB1F-F85D-D95E959AA143}"/>
              </a:ext>
            </a:extLst>
          </p:cNvPr>
          <p:cNvSpPr>
            <a:spLocks noGrp="1"/>
          </p:cNvSpPr>
          <p:nvPr>
            <p:ph type="pic" sz="quarter" idx="12"/>
          </p:nvPr>
        </p:nvSpPr>
        <p:spPr>
          <a:xfrm>
            <a:off x="5199978" y="1424941"/>
            <a:ext cx="1804072" cy="1432560"/>
          </a:xfrm>
          <a:solidFill>
            <a:schemeClr val="bg2"/>
          </a:solidFill>
        </p:spPr>
        <p:txBody>
          <a:bodyPr tIns="457200"/>
          <a:lstStyle>
            <a:lvl1pPr algn="ctr">
              <a:defRPr/>
            </a:lvl1pPr>
          </a:lstStyle>
          <a:p>
            <a:r>
              <a:rPr lang="en-US"/>
              <a:t>Click icon to add picture</a:t>
            </a:r>
            <a:endParaRPr lang="en-US" dirty="0"/>
          </a:p>
        </p:txBody>
      </p:sp>
      <p:sp>
        <p:nvSpPr>
          <p:cNvPr id="17" name="Content Placeholder 2">
            <a:extLst>
              <a:ext uri="{FF2B5EF4-FFF2-40B4-BE49-F238E27FC236}">
                <a16:creationId xmlns:a16="http://schemas.microsoft.com/office/drawing/2014/main" id="{E0678072-A6EC-A7CF-E412-0D3F27A1A0A0}"/>
              </a:ext>
            </a:extLst>
          </p:cNvPr>
          <p:cNvSpPr>
            <a:spLocks noGrp="1"/>
          </p:cNvSpPr>
          <p:nvPr>
            <p:ph idx="10"/>
          </p:nvPr>
        </p:nvSpPr>
        <p:spPr>
          <a:xfrm>
            <a:off x="7127838" y="1446213"/>
            <a:ext cx="3711612" cy="14112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20" name="Picture Placeholder 14">
            <a:extLst>
              <a:ext uri="{FF2B5EF4-FFF2-40B4-BE49-F238E27FC236}">
                <a16:creationId xmlns:a16="http://schemas.microsoft.com/office/drawing/2014/main" id="{750FAC0A-93E6-9A08-7990-0346002AB7C9}"/>
              </a:ext>
            </a:extLst>
          </p:cNvPr>
          <p:cNvSpPr>
            <a:spLocks noGrp="1"/>
          </p:cNvSpPr>
          <p:nvPr>
            <p:ph type="pic" sz="quarter" idx="15"/>
          </p:nvPr>
        </p:nvSpPr>
        <p:spPr>
          <a:xfrm>
            <a:off x="5199978" y="2981643"/>
            <a:ext cx="1804072" cy="1432560"/>
          </a:xfrm>
          <a:solidFill>
            <a:schemeClr val="bg2"/>
          </a:solidFill>
        </p:spPr>
        <p:txBody>
          <a:bodyPr tIns="457200"/>
          <a:lstStyle>
            <a:lvl1pPr algn="ctr">
              <a:defRPr/>
            </a:lvl1pPr>
          </a:lstStyle>
          <a:p>
            <a:r>
              <a:rPr lang="en-US"/>
              <a:t>Click icon to add picture</a:t>
            </a:r>
            <a:endParaRPr lang="en-US" dirty="0"/>
          </a:p>
        </p:txBody>
      </p:sp>
      <p:sp>
        <p:nvSpPr>
          <p:cNvPr id="18" name="Content Placeholder 2">
            <a:extLst>
              <a:ext uri="{FF2B5EF4-FFF2-40B4-BE49-F238E27FC236}">
                <a16:creationId xmlns:a16="http://schemas.microsoft.com/office/drawing/2014/main" id="{F62FE28B-1451-7A6D-A415-8DE9235897A9}"/>
              </a:ext>
            </a:extLst>
          </p:cNvPr>
          <p:cNvSpPr>
            <a:spLocks noGrp="1"/>
          </p:cNvSpPr>
          <p:nvPr>
            <p:ph idx="13"/>
          </p:nvPr>
        </p:nvSpPr>
        <p:spPr>
          <a:xfrm>
            <a:off x="7127838" y="2979420"/>
            <a:ext cx="3711612" cy="14112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21" name="Picture Placeholder 14">
            <a:extLst>
              <a:ext uri="{FF2B5EF4-FFF2-40B4-BE49-F238E27FC236}">
                <a16:creationId xmlns:a16="http://schemas.microsoft.com/office/drawing/2014/main" id="{C66DD72C-97BB-14F2-361C-2441F75A4327}"/>
              </a:ext>
            </a:extLst>
          </p:cNvPr>
          <p:cNvSpPr>
            <a:spLocks noGrp="1"/>
          </p:cNvSpPr>
          <p:nvPr>
            <p:ph type="pic" sz="quarter" idx="16"/>
          </p:nvPr>
        </p:nvSpPr>
        <p:spPr>
          <a:xfrm>
            <a:off x="5199978" y="4521518"/>
            <a:ext cx="1804072" cy="1432560"/>
          </a:xfrm>
          <a:solidFill>
            <a:schemeClr val="bg2"/>
          </a:solidFill>
        </p:spPr>
        <p:txBody>
          <a:bodyPr tIns="457200"/>
          <a:lstStyle>
            <a:lvl1pPr algn="ctr">
              <a:defRPr/>
            </a:lvl1pPr>
          </a:lstStyle>
          <a:p>
            <a:r>
              <a:rPr lang="en-US"/>
              <a:t>Click icon to add picture</a:t>
            </a:r>
            <a:endParaRPr lang="en-US" dirty="0"/>
          </a:p>
        </p:txBody>
      </p:sp>
      <p:sp>
        <p:nvSpPr>
          <p:cNvPr id="19" name="Content Placeholder 2">
            <a:extLst>
              <a:ext uri="{FF2B5EF4-FFF2-40B4-BE49-F238E27FC236}">
                <a16:creationId xmlns:a16="http://schemas.microsoft.com/office/drawing/2014/main" id="{ADD78EAE-A704-D3CE-D6AA-6E6E52DCA211}"/>
              </a:ext>
            </a:extLst>
          </p:cNvPr>
          <p:cNvSpPr>
            <a:spLocks noGrp="1"/>
          </p:cNvSpPr>
          <p:nvPr>
            <p:ph idx="14"/>
          </p:nvPr>
        </p:nvSpPr>
        <p:spPr>
          <a:xfrm>
            <a:off x="7127838" y="4519931"/>
            <a:ext cx="3711612" cy="1411287"/>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7" name="Footer Placeholder 4">
            <a:extLst>
              <a:ext uri="{FF2B5EF4-FFF2-40B4-BE49-F238E27FC236}">
                <a16:creationId xmlns:a16="http://schemas.microsoft.com/office/drawing/2014/main" id="{0A56C71D-1695-AE64-7C05-4DD0750A3DD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3EB5F658-B8CE-7FB5-990E-79F690D1E17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6737958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and Large Stat">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0A5006C-1C3A-4674-032E-590F9BDB859A}"/>
              </a:ext>
            </a:extLst>
          </p:cNvPr>
          <p:cNvSpPr>
            <a:spLocks noGrp="1"/>
          </p:cNvSpPr>
          <p:nvPr>
            <p:ph type="title"/>
          </p:nvPr>
        </p:nvSpPr>
        <p:spPr>
          <a:xfrm>
            <a:off x="397667" y="3444092"/>
            <a:ext cx="4688683" cy="2449025"/>
          </a:xfrm>
          <a:prstGeom prst="rect">
            <a:avLst/>
          </a:prstGeom>
        </p:spPr>
        <p:txBody>
          <a:bodyPr vert="horz" lIns="0" tIns="0" rIns="0" bIns="0" rtlCol="0" anchor="t" anchorCtr="0">
            <a:noAutofit/>
          </a:bodyPr>
          <a:lstStyle>
            <a:lvl1pPr>
              <a:defRPr sz="4000"/>
            </a:lvl1p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1E8B33F3-7C1D-479F-3B92-0DE073C2E4F5}"/>
              </a:ext>
            </a:extLst>
          </p:cNvPr>
          <p:cNvSpPr>
            <a:spLocks noGrp="1"/>
          </p:cNvSpPr>
          <p:nvPr>
            <p:ph idx="1" hasCustomPrompt="1"/>
          </p:nvPr>
        </p:nvSpPr>
        <p:spPr>
          <a:xfrm>
            <a:off x="6165533" y="880660"/>
            <a:ext cx="5636494" cy="2045420"/>
          </a:xfrm>
        </p:spPr>
        <p:txBody>
          <a:bodyPr/>
          <a:lstStyle>
            <a:lvl1pPr>
              <a:lnSpc>
                <a:spcPct val="80000"/>
              </a:lnSpc>
              <a:spcBef>
                <a:spcPts val="0"/>
              </a:spcBef>
              <a:spcAft>
                <a:spcPts val="0"/>
              </a:spcAft>
              <a:defRPr sz="20000" b="0" spc="-390" baseline="0">
                <a:solidFill>
                  <a:schemeClr val="accent1"/>
                </a:solidFill>
              </a:defRPr>
            </a:lvl1pPr>
          </a:lstStyle>
          <a:p>
            <a:pPr lvl="0"/>
            <a:r>
              <a:rPr lang="en-US" dirty="0"/>
              <a:t>00</a:t>
            </a:r>
          </a:p>
        </p:txBody>
      </p:sp>
      <p:sp>
        <p:nvSpPr>
          <p:cNvPr id="4" name="Footer Placeholder 4">
            <a:extLst>
              <a:ext uri="{FF2B5EF4-FFF2-40B4-BE49-F238E27FC236}">
                <a16:creationId xmlns:a16="http://schemas.microsoft.com/office/drawing/2014/main" id="{505126B4-5061-ACE1-29DB-F4E4B9305070}"/>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A318CA9E-32E8-938F-0187-CE5990310D19}"/>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9" name="Text Placeholder 8">
            <a:extLst>
              <a:ext uri="{FF2B5EF4-FFF2-40B4-BE49-F238E27FC236}">
                <a16:creationId xmlns:a16="http://schemas.microsoft.com/office/drawing/2014/main" id="{9D440408-8D82-6FAB-8574-86AD0978A5D2}"/>
              </a:ext>
            </a:extLst>
          </p:cNvPr>
          <p:cNvSpPr>
            <a:spLocks noGrp="1"/>
          </p:cNvSpPr>
          <p:nvPr>
            <p:ph type="body" sz="quarter" idx="10"/>
          </p:nvPr>
        </p:nvSpPr>
        <p:spPr>
          <a:xfrm>
            <a:off x="6165850" y="3500447"/>
            <a:ext cx="5635625" cy="24383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746609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ext and Sidebar">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0A5006C-1C3A-4674-032E-590F9BDB859A}"/>
              </a:ext>
            </a:extLst>
          </p:cNvPr>
          <p:cNvSpPr>
            <a:spLocks noGrp="1"/>
          </p:cNvSpPr>
          <p:nvPr>
            <p:ph type="title"/>
          </p:nvPr>
        </p:nvSpPr>
        <p:spPr>
          <a:xfrm>
            <a:off x="397667" y="3492183"/>
            <a:ext cx="5645946" cy="2446655"/>
          </a:xfrm>
          <a:prstGeom prst="rect">
            <a:avLst/>
          </a:prstGeom>
        </p:spPr>
        <p:txBody>
          <a:bodyPr vert="horz" lIns="0" tIns="0" rIns="0" bIns="0" rtlCol="0" anchor="t" anchorCtr="0">
            <a:noAutofit/>
          </a:bodyPr>
          <a:lstStyle>
            <a:lvl1pPr>
              <a:defRPr sz="4000"/>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F61931EA-4F62-CD08-4165-33E086404500}"/>
              </a:ext>
            </a:extLst>
          </p:cNvPr>
          <p:cNvSpPr>
            <a:spLocks noGrp="1"/>
          </p:cNvSpPr>
          <p:nvPr>
            <p:ph type="body" sz="quarter" idx="11" hasCustomPrompt="1"/>
          </p:nvPr>
        </p:nvSpPr>
        <p:spPr>
          <a:xfrm>
            <a:off x="7118350" y="400050"/>
            <a:ext cx="4683125" cy="2970213"/>
          </a:xfrm>
          <a:solidFill>
            <a:schemeClr val="accent1"/>
          </a:solidFill>
        </p:spPr>
        <p:txBody>
          <a:bodyPr lIns="274320" tIns="274320"/>
          <a:lstStyle>
            <a:lvl1pPr>
              <a:spcAft>
                <a:spcPts val="6000"/>
              </a:spcAft>
              <a:defRPr sz="8600" b="0">
                <a:solidFill>
                  <a:schemeClr val="bg1"/>
                </a:solidFill>
              </a:defRPr>
            </a:lvl1pPr>
            <a:lvl2pPr>
              <a:spcBef>
                <a:spcPts val="0"/>
              </a:spcBef>
              <a:defRPr b="1">
                <a:latin typeface="+mn-lt"/>
              </a:defRPr>
            </a:lvl2pPr>
          </a:lstStyle>
          <a:p>
            <a:pPr lvl="0"/>
            <a:r>
              <a:rPr lang="en-US" dirty="0"/>
              <a:t>0,000</a:t>
            </a:r>
          </a:p>
          <a:p>
            <a:pPr lvl="1"/>
            <a:r>
              <a:rPr lang="en-US" dirty="0"/>
              <a:t>Second level</a:t>
            </a:r>
          </a:p>
        </p:txBody>
      </p:sp>
      <p:sp>
        <p:nvSpPr>
          <p:cNvPr id="4" name="Footer Placeholder 4">
            <a:extLst>
              <a:ext uri="{FF2B5EF4-FFF2-40B4-BE49-F238E27FC236}">
                <a16:creationId xmlns:a16="http://schemas.microsoft.com/office/drawing/2014/main" id="{E2A3DA15-4C69-255A-358A-480458D2DFE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B39A73BF-92D5-1C5F-A374-82FF2405936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10" name="Text Placeholder 9">
            <a:extLst>
              <a:ext uri="{FF2B5EF4-FFF2-40B4-BE49-F238E27FC236}">
                <a16:creationId xmlns:a16="http://schemas.microsoft.com/office/drawing/2014/main" id="{5B8C705A-7501-8BB2-360F-85F75D8C5472}"/>
              </a:ext>
            </a:extLst>
          </p:cNvPr>
          <p:cNvSpPr>
            <a:spLocks noGrp="1"/>
          </p:cNvSpPr>
          <p:nvPr>
            <p:ph type="body" sz="quarter" idx="12"/>
          </p:nvPr>
        </p:nvSpPr>
        <p:spPr>
          <a:xfrm>
            <a:off x="9037638" y="3484563"/>
            <a:ext cx="2757487" cy="1939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672268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our Stat Boxe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0A5006C-1C3A-4674-032E-590F9BDB859A}"/>
              </a:ext>
            </a:extLst>
          </p:cNvPr>
          <p:cNvSpPr>
            <a:spLocks noGrp="1"/>
          </p:cNvSpPr>
          <p:nvPr>
            <p:ph type="title"/>
          </p:nvPr>
        </p:nvSpPr>
        <p:spPr>
          <a:xfrm>
            <a:off x="397667" y="3492183"/>
            <a:ext cx="5241133" cy="2446655"/>
          </a:xfrm>
          <a:prstGeom prst="rect">
            <a:avLst/>
          </a:prstGeom>
        </p:spPr>
        <p:txBody>
          <a:bodyPr vert="horz" lIns="0" tIns="0" rIns="0" bIns="0" rtlCol="0" anchor="t" anchorCtr="0">
            <a:noAutofit/>
          </a:bodyPr>
          <a:lstStyle>
            <a:lvl1pPr>
              <a:defRPr sz="4000"/>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F61931EA-4F62-CD08-4165-33E086404500}"/>
              </a:ext>
            </a:extLst>
          </p:cNvPr>
          <p:cNvSpPr>
            <a:spLocks noGrp="1"/>
          </p:cNvSpPr>
          <p:nvPr>
            <p:ph type="body" sz="quarter" idx="11" hasCustomPrompt="1"/>
          </p:nvPr>
        </p:nvSpPr>
        <p:spPr>
          <a:xfrm>
            <a:off x="6157914" y="400050"/>
            <a:ext cx="2765424" cy="2777490"/>
          </a:xfrm>
          <a:solidFill>
            <a:srgbClr val="B5BCC4"/>
          </a:solidFill>
        </p:spPr>
        <p:txBody>
          <a:bodyPr lIns="274320" tIns="91440"/>
          <a:lstStyle>
            <a:lvl1pPr>
              <a:spcAft>
                <a:spcPts val="1200"/>
              </a:spcAft>
              <a:tabLst>
                <a:tab pos="457200" algn="l"/>
              </a:tabLst>
              <a:defRPr sz="5400" b="0" baseline="0">
                <a:solidFill>
                  <a:schemeClr val="tx1"/>
                </a:solidFill>
              </a:defRPr>
            </a:lvl1pPr>
            <a:lvl2pPr>
              <a:spcBef>
                <a:spcPts val="0"/>
              </a:spcBef>
              <a:defRPr sz="1000" b="1"/>
            </a:lvl2pPr>
          </a:lstStyle>
          <a:p>
            <a:pPr lvl="0"/>
            <a:r>
              <a:rPr lang="en-US" dirty="0"/>
              <a:t>0,000</a:t>
            </a:r>
          </a:p>
        </p:txBody>
      </p:sp>
      <p:sp>
        <p:nvSpPr>
          <p:cNvPr id="10" name="Text Placeholder 9">
            <a:extLst>
              <a:ext uri="{FF2B5EF4-FFF2-40B4-BE49-F238E27FC236}">
                <a16:creationId xmlns:a16="http://schemas.microsoft.com/office/drawing/2014/main" id="{BCA5BD2F-F935-E22A-B6DD-EB0D8C3A4750}"/>
              </a:ext>
            </a:extLst>
          </p:cNvPr>
          <p:cNvSpPr>
            <a:spLocks noGrp="1"/>
          </p:cNvSpPr>
          <p:nvPr>
            <p:ph type="body" sz="quarter" idx="12"/>
          </p:nvPr>
        </p:nvSpPr>
        <p:spPr>
          <a:xfrm>
            <a:off x="6320155" y="2457450"/>
            <a:ext cx="2481263" cy="552451"/>
          </a:xfrm>
        </p:spPr>
        <p:txBody>
          <a:bodyPr anchor="b" anchorCtr="0"/>
          <a:lstStyle>
            <a:lvl1pPr>
              <a:spcBef>
                <a:spcPts val="0"/>
              </a:spcBef>
              <a:spcAft>
                <a:spcPts val="600"/>
              </a:spcAft>
              <a:defRPr sz="1000" b="0">
                <a:latin typeface="+mj-lt"/>
              </a:defRPr>
            </a:lvl1pPr>
          </a:lstStyle>
          <a:p>
            <a:pPr lvl="0"/>
            <a:r>
              <a:rPr lang="en-US"/>
              <a:t>Click to edit Master text styles</a:t>
            </a:r>
          </a:p>
        </p:txBody>
      </p:sp>
      <p:sp>
        <p:nvSpPr>
          <p:cNvPr id="16" name="Text Placeholder 6">
            <a:extLst>
              <a:ext uri="{FF2B5EF4-FFF2-40B4-BE49-F238E27FC236}">
                <a16:creationId xmlns:a16="http://schemas.microsoft.com/office/drawing/2014/main" id="{8C582E75-9A43-D86C-AB0D-17BB800A571C}"/>
              </a:ext>
            </a:extLst>
          </p:cNvPr>
          <p:cNvSpPr>
            <a:spLocks noGrp="1"/>
          </p:cNvSpPr>
          <p:nvPr>
            <p:ph type="body" sz="quarter" idx="13" hasCustomPrompt="1"/>
          </p:nvPr>
        </p:nvSpPr>
        <p:spPr>
          <a:xfrm>
            <a:off x="9036051" y="400050"/>
            <a:ext cx="2765424" cy="2777490"/>
          </a:xfrm>
          <a:solidFill>
            <a:schemeClr val="accent1"/>
          </a:solidFill>
        </p:spPr>
        <p:txBody>
          <a:bodyPr lIns="274320" tIns="91440"/>
          <a:lstStyle>
            <a:lvl1pPr>
              <a:spcAft>
                <a:spcPts val="1200"/>
              </a:spcAft>
              <a:tabLst>
                <a:tab pos="457200" algn="l"/>
              </a:tabLst>
              <a:defRPr sz="5400" b="0" baseline="0">
                <a:solidFill>
                  <a:schemeClr val="tx1"/>
                </a:solidFill>
              </a:defRPr>
            </a:lvl1pPr>
            <a:lvl2pPr>
              <a:spcBef>
                <a:spcPts val="0"/>
              </a:spcBef>
              <a:defRPr sz="1000" b="1"/>
            </a:lvl2pPr>
          </a:lstStyle>
          <a:p>
            <a:pPr lvl="0"/>
            <a:r>
              <a:rPr lang="en-US" dirty="0"/>
              <a:t>0,000</a:t>
            </a:r>
          </a:p>
        </p:txBody>
      </p:sp>
      <p:sp>
        <p:nvSpPr>
          <p:cNvPr id="18" name="Text Placeholder 9">
            <a:extLst>
              <a:ext uri="{FF2B5EF4-FFF2-40B4-BE49-F238E27FC236}">
                <a16:creationId xmlns:a16="http://schemas.microsoft.com/office/drawing/2014/main" id="{2F01FD17-7652-99C0-4EF4-C1ABF553BDA4}"/>
              </a:ext>
            </a:extLst>
          </p:cNvPr>
          <p:cNvSpPr>
            <a:spLocks noGrp="1"/>
          </p:cNvSpPr>
          <p:nvPr>
            <p:ph type="body" sz="quarter" idx="14"/>
          </p:nvPr>
        </p:nvSpPr>
        <p:spPr>
          <a:xfrm>
            <a:off x="9198292" y="2457450"/>
            <a:ext cx="2481263" cy="552451"/>
          </a:xfrm>
        </p:spPr>
        <p:txBody>
          <a:bodyPr anchor="b" anchorCtr="0"/>
          <a:lstStyle>
            <a:lvl1pPr>
              <a:spcBef>
                <a:spcPts val="0"/>
              </a:spcBef>
              <a:spcAft>
                <a:spcPts val="600"/>
              </a:spcAft>
              <a:defRPr sz="1000" b="0">
                <a:latin typeface="+mj-lt"/>
              </a:defRPr>
            </a:lvl1pPr>
          </a:lstStyle>
          <a:p>
            <a:pPr lvl="0"/>
            <a:r>
              <a:rPr lang="en-US"/>
              <a:t>Click to edit Master text styles</a:t>
            </a:r>
          </a:p>
        </p:txBody>
      </p:sp>
      <p:sp>
        <p:nvSpPr>
          <p:cNvPr id="19" name="Text Placeholder 6">
            <a:extLst>
              <a:ext uri="{FF2B5EF4-FFF2-40B4-BE49-F238E27FC236}">
                <a16:creationId xmlns:a16="http://schemas.microsoft.com/office/drawing/2014/main" id="{DED57F60-7B48-DB96-E422-6BF4821C028A}"/>
              </a:ext>
            </a:extLst>
          </p:cNvPr>
          <p:cNvSpPr>
            <a:spLocks noGrp="1"/>
          </p:cNvSpPr>
          <p:nvPr>
            <p:ph type="body" sz="quarter" idx="15" hasCustomPrompt="1"/>
          </p:nvPr>
        </p:nvSpPr>
        <p:spPr>
          <a:xfrm>
            <a:off x="6157914" y="3308287"/>
            <a:ext cx="2765424" cy="2777490"/>
          </a:xfrm>
          <a:solidFill>
            <a:srgbClr val="FFE8D4"/>
          </a:solidFill>
        </p:spPr>
        <p:txBody>
          <a:bodyPr lIns="274320" tIns="91440"/>
          <a:lstStyle>
            <a:lvl1pPr>
              <a:spcAft>
                <a:spcPts val="1200"/>
              </a:spcAft>
              <a:tabLst>
                <a:tab pos="457200" algn="l"/>
              </a:tabLst>
              <a:defRPr sz="5400" b="0" baseline="0">
                <a:solidFill>
                  <a:schemeClr val="tx1"/>
                </a:solidFill>
              </a:defRPr>
            </a:lvl1pPr>
            <a:lvl2pPr>
              <a:spcBef>
                <a:spcPts val="0"/>
              </a:spcBef>
              <a:defRPr sz="1000" b="1"/>
            </a:lvl2pPr>
          </a:lstStyle>
          <a:p>
            <a:pPr lvl="0"/>
            <a:r>
              <a:rPr lang="en-US" dirty="0"/>
              <a:t>0,000</a:t>
            </a:r>
          </a:p>
        </p:txBody>
      </p:sp>
      <p:sp>
        <p:nvSpPr>
          <p:cNvPr id="21" name="Text Placeholder 9">
            <a:extLst>
              <a:ext uri="{FF2B5EF4-FFF2-40B4-BE49-F238E27FC236}">
                <a16:creationId xmlns:a16="http://schemas.microsoft.com/office/drawing/2014/main" id="{3EC6947C-841E-3FA9-114B-E3D478A0F9F5}"/>
              </a:ext>
            </a:extLst>
          </p:cNvPr>
          <p:cNvSpPr>
            <a:spLocks noGrp="1"/>
          </p:cNvSpPr>
          <p:nvPr>
            <p:ph type="body" sz="quarter" idx="16"/>
          </p:nvPr>
        </p:nvSpPr>
        <p:spPr>
          <a:xfrm>
            <a:off x="6320155" y="5365687"/>
            <a:ext cx="2481263" cy="552451"/>
          </a:xfrm>
        </p:spPr>
        <p:txBody>
          <a:bodyPr anchor="b" anchorCtr="0"/>
          <a:lstStyle>
            <a:lvl1pPr>
              <a:spcBef>
                <a:spcPts val="0"/>
              </a:spcBef>
              <a:spcAft>
                <a:spcPts val="600"/>
              </a:spcAft>
              <a:defRPr sz="1000" b="0">
                <a:latin typeface="+mj-lt"/>
              </a:defRPr>
            </a:lvl1pPr>
          </a:lstStyle>
          <a:p>
            <a:pPr lvl="0"/>
            <a:r>
              <a:rPr lang="en-US"/>
              <a:t>Click to edit Master text styles</a:t>
            </a:r>
          </a:p>
        </p:txBody>
      </p:sp>
      <p:sp>
        <p:nvSpPr>
          <p:cNvPr id="22" name="Text Placeholder 6">
            <a:extLst>
              <a:ext uri="{FF2B5EF4-FFF2-40B4-BE49-F238E27FC236}">
                <a16:creationId xmlns:a16="http://schemas.microsoft.com/office/drawing/2014/main" id="{4E2EFFE0-4881-5E4A-962D-11FF92C9F877}"/>
              </a:ext>
            </a:extLst>
          </p:cNvPr>
          <p:cNvSpPr>
            <a:spLocks noGrp="1"/>
          </p:cNvSpPr>
          <p:nvPr>
            <p:ph type="body" sz="quarter" idx="17" hasCustomPrompt="1"/>
          </p:nvPr>
        </p:nvSpPr>
        <p:spPr>
          <a:xfrm>
            <a:off x="9036051" y="3308287"/>
            <a:ext cx="2765424" cy="2777490"/>
          </a:xfrm>
          <a:solidFill>
            <a:srgbClr val="DFE3E6"/>
          </a:solidFill>
        </p:spPr>
        <p:txBody>
          <a:bodyPr lIns="274320" tIns="91440"/>
          <a:lstStyle>
            <a:lvl1pPr>
              <a:spcAft>
                <a:spcPts val="1200"/>
              </a:spcAft>
              <a:tabLst>
                <a:tab pos="457200" algn="l"/>
              </a:tabLst>
              <a:defRPr sz="5400" b="0" baseline="0">
                <a:solidFill>
                  <a:schemeClr val="tx1"/>
                </a:solidFill>
              </a:defRPr>
            </a:lvl1pPr>
            <a:lvl2pPr>
              <a:spcBef>
                <a:spcPts val="0"/>
              </a:spcBef>
              <a:defRPr sz="1000" b="1"/>
            </a:lvl2pPr>
          </a:lstStyle>
          <a:p>
            <a:pPr lvl="0"/>
            <a:r>
              <a:rPr lang="en-US" dirty="0"/>
              <a:t>0,000</a:t>
            </a:r>
          </a:p>
        </p:txBody>
      </p:sp>
      <p:sp>
        <p:nvSpPr>
          <p:cNvPr id="24" name="Text Placeholder 9">
            <a:extLst>
              <a:ext uri="{FF2B5EF4-FFF2-40B4-BE49-F238E27FC236}">
                <a16:creationId xmlns:a16="http://schemas.microsoft.com/office/drawing/2014/main" id="{C5905E4E-9C03-893D-2D65-9DF29B1CD2BF}"/>
              </a:ext>
            </a:extLst>
          </p:cNvPr>
          <p:cNvSpPr>
            <a:spLocks noGrp="1"/>
          </p:cNvSpPr>
          <p:nvPr>
            <p:ph type="body" sz="quarter" idx="18"/>
          </p:nvPr>
        </p:nvSpPr>
        <p:spPr>
          <a:xfrm>
            <a:off x="9198292" y="5365687"/>
            <a:ext cx="2481263" cy="552451"/>
          </a:xfrm>
        </p:spPr>
        <p:txBody>
          <a:bodyPr anchor="b" anchorCtr="0"/>
          <a:lstStyle>
            <a:lvl1pPr>
              <a:spcBef>
                <a:spcPts val="0"/>
              </a:spcBef>
              <a:spcAft>
                <a:spcPts val="600"/>
              </a:spcAft>
              <a:defRPr sz="1000" b="0">
                <a:latin typeface="+mj-lt"/>
              </a:defRPr>
            </a:lvl1pPr>
          </a:lstStyle>
          <a:p>
            <a:pPr lvl="0"/>
            <a:r>
              <a:rPr lang="en-US"/>
              <a:t>Click to edit Master text styles</a:t>
            </a:r>
          </a:p>
        </p:txBody>
      </p:sp>
      <p:sp>
        <p:nvSpPr>
          <p:cNvPr id="4" name="Footer Placeholder 4">
            <a:extLst>
              <a:ext uri="{FF2B5EF4-FFF2-40B4-BE49-F238E27FC236}">
                <a16:creationId xmlns:a16="http://schemas.microsoft.com/office/drawing/2014/main" id="{8DEF9E9E-37B4-DAB9-8C1D-1576E02EB067}"/>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B40D576B-0FB8-2293-FB69-1C5178F9E41B}"/>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51965814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Content Infographic">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DACEF0AF-E2A8-B95F-9038-793C9FF94FBE}"/>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1E8B33F3-7C1D-479F-3B92-0DE073C2E4F5}"/>
              </a:ext>
            </a:extLst>
          </p:cNvPr>
          <p:cNvSpPr>
            <a:spLocks noGrp="1"/>
          </p:cNvSpPr>
          <p:nvPr>
            <p:ph idx="1" hasCustomPrompt="1"/>
          </p:nvPr>
        </p:nvSpPr>
        <p:spPr>
          <a:xfrm>
            <a:off x="407448" y="2459736"/>
            <a:ext cx="3310128" cy="969264"/>
          </a:xfrm>
        </p:spPr>
        <p:txBody>
          <a:bodyPr/>
          <a:lstStyle>
            <a:lvl1pPr>
              <a:lnSpc>
                <a:spcPct val="80000"/>
              </a:lnSpc>
              <a:spcBef>
                <a:spcPts val="0"/>
              </a:spcBef>
              <a:spcAft>
                <a:spcPts val="0"/>
              </a:spcAft>
              <a:defRPr sz="7600" b="0" spc="-390" baseline="0">
                <a:solidFill>
                  <a:schemeClr val="accent1"/>
                </a:solidFill>
              </a:defRPr>
            </a:lvl1pPr>
          </a:lstStyle>
          <a:p>
            <a:pPr lvl="0"/>
            <a:r>
              <a:rPr lang="en-US" dirty="0"/>
              <a:t>00</a:t>
            </a:r>
          </a:p>
        </p:txBody>
      </p:sp>
      <p:sp>
        <p:nvSpPr>
          <p:cNvPr id="5" name="Content Placeholder 2">
            <a:extLst>
              <a:ext uri="{FF2B5EF4-FFF2-40B4-BE49-F238E27FC236}">
                <a16:creationId xmlns:a16="http://schemas.microsoft.com/office/drawing/2014/main" id="{1A99FF79-E280-3938-1C31-43318E483BD3}"/>
              </a:ext>
            </a:extLst>
          </p:cNvPr>
          <p:cNvSpPr>
            <a:spLocks noGrp="1"/>
          </p:cNvSpPr>
          <p:nvPr>
            <p:ph idx="10"/>
          </p:nvPr>
        </p:nvSpPr>
        <p:spPr>
          <a:xfrm>
            <a:off x="407448" y="3497972"/>
            <a:ext cx="3310128"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07C7F8D0-E3EF-7617-C2AE-022970D36D32}"/>
              </a:ext>
            </a:extLst>
          </p:cNvPr>
          <p:cNvSpPr>
            <a:spLocks noGrp="1"/>
          </p:cNvSpPr>
          <p:nvPr>
            <p:ph idx="13" hasCustomPrompt="1"/>
          </p:nvPr>
        </p:nvSpPr>
        <p:spPr>
          <a:xfrm>
            <a:off x="4247643" y="2459736"/>
            <a:ext cx="3310128" cy="969264"/>
          </a:xfrm>
        </p:spPr>
        <p:txBody>
          <a:bodyPr/>
          <a:lstStyle>
            <a:lvl1pPr>
              <a:lnSpc>
                <a:spcPct val="80000"/>
              </a:lnSpc>
              <a:spcBef>
                <a:spcPts val="0"/>
              </a:spcBef>
              <a:spcAft>
                <a:spcPts val="0"/>
              </a:spcAft>
              <a:defRPr sz="7600" b="0" spc="-390" baseline="0">
                <a:solidFill>
                  <a:schemeClr val="accent1"/>
                </a:solidFill>
              </a:defRPr>
            </a:lvl1pPr>
          </a:lstStyle>
          <a:p>
            <a:pPr lvl="0"/>
            <a:r>
              <a:rPr lang="en-US" dirty="0"/>
              <a:t>00</a:t>
            </a:r>
          </a:p>
        </p:txBody>
      </p:sp>
      <p:sp>
        <p:nvSpPr>
          <p:cNvPr id="6" name="Content Placeholder 2">
            <a:extLst>
              <a:ext uri="{FF2B5EF4-FFF2-40B4-BE49-F238E27FC236}">
                <a16:creationId xmlns:a16="http://schemas.microsoft.com/office/drawing/2014/main" id="{1110A441-AAF8-956B-4228-2D18EE689485}"/>
              </a:ext>
            </a:extLst>
          </p:cNvPr>
          <p:cNvSpPr>
            <a:spLocks noGrp="1"/>
          </p:cNvSpPr>
          <p:nvPr>
            <p:ph idx="11"/>
          </p:nvPr>
        </p:nvSpPr>
        <p:spPr>
          <a:xfrm>
            <a:off x="4247643" y="3497972"/>
            <a:ext cx="3310128"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a:extLst>
              <a:ext uri="{FF2B5EF4-FFF2-40B4-BE49-F238E27FC236}">
                <a16:creationId xmlns:a16="http://schemas.microsoft.com/office/drawing/2014/main" id="{ADB98D30-AF89-AE84-76DB-5252AE8FD14F}"/>
              </a:ext>
            </a:extLst>
          </p:cNvPr>
          <p:cNvSpPr>
            <a:spLocks noGrp="1"/>
          </p:cNvSpPr>
          <p:nvPr>
            <p:ph idx="14" hasCustomPrompt="1"/>
          </p:nvPr>
        </p:nvSpPr>
        <p:spPr>
          <a:xfrm>
            <a:off x="8087598" y="2459736"/>
            <a:ext cx="3310128" cy="969264"/>
          </a:xfrm>
        </p:spPr>
        <p:txBody>
          <a:bodyPr/>
          <a:lstStyle>
            <a:lvl1pPr>
              <a:lnSpc>
                <a:spcPct val="80000"/>
              </a:lnSpc>
              <a:spcBef>
                <a:spcPts val="0"/>
              </a:spcBef>
              <a:spcAft>
                <a:spcPts val="0"/>
              </a:spcAft>
              <a:defRPr sz="7600" b="0" spc="-390" baseline="0">
                <a:solidFill>
                  <a:schemeClr val="accent1"/>
                </a:solidFill>
              </a:defRPr>
            </a:lvl1pPr>
          </a:lstStyle>
          <a:p>
            <a:pPr lvl="0"/>
            <a:r>
              <a:rPr lang="en-US" dirty="0"/>
              <a:t>00</a:t>
            </a:r>
          </a:p>
        </p:txBody>
      </p:sp>
      <p:sp>
        <p:nvSpPr>
          <p:cNvPr id="7" name="Content Placeholder 2">
            <a:extLst>
              <a:ext uri="{FF2B5EF4-FFF2-40B4-BE49-F238E27FC236}">
                <a16:creationId xmlns:a16="http://schemas.microsoft.com/office/drawing/2014/main" id="{9E0B2565-5D1B-BDBB-F14A-0C38A487F366}"/>
              </a:ext>
            </a:extLst>
          </p:cNvPr>
          <p:cNvSpPr>
            <a:spLocks noGrp="1"/>
          </p:cNvSpPr>
          <p:nvPr>
            <p:ph idx="12"/>
          </p:nvPr>
        </p:nvSpPr>
        <p:spPr>
          <a:xfrm>
            <a:off x="8087598" y="3497972"/>
            <a:ext cx="3310128"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C70956B3-9491-9C33-FC6E-9462B54246F5}"/>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11" name="Slide Number Placeholder 13">
            <a:extLst>
              <a:ext uri="{FF2B5EF4-FFF2-40B4-BE49-F238E27FC236}">
                <a16:creationId xmlns:a16="http://schemas.microsoft.com/office/drawing/2014/main" id="{D54FC496-336B-9871-8C69-A6D0113CD123}"/>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8312577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our Content Infographic">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25B5614F-1512-8F64-6245-6374F3844E2C}"/>
              </a:ext>
            </a:extLst>
          </p:cNvPr>
          <p:cNvSpPr>
            <a:spLocks noGrp="1"/>
          </p:cNvSpPr>
          <p:nvPr>
            <p:ph type="title"/>
          </p:nvPr>
        </p:nvSpPr>
        <p:spPr>
          <a:xfrm>
            <a:off x="397667" y="402335"/>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1E8B33F3-7C1D-479F-3B92-0DE073C2E4F5}"/>
              </a:ext>
            </a:extLst>
          </p:cNvPr>
          <p:cNvSpPr>
            <a:spLocks noGrp="1"/>
          </p:cNvSpPr>
          <p:nvPr>
            <p:ph idx="1" hasCustomPrompt="1"/>
          </p:nvPr>
        </p:nvSpPr>
        <p:spPr>
          <a:xfrm>
            <a:off x="407448" y="2459736"/>
            <a:ext cx="2396050" cy="898948"/>
          </a:xfrm>
        </p:spPr>
        <p:txBody>
          <a:bodyPr/>
          <a:lstStyle>
            <a:lvl1pPr>
              <a:lnSpc>
                <a:spcPct val="80000"/>
              </a:lnSpc>
              <a:spcBef>
                <a:spcPts val="0"/>
              </a:spcBef>
              <a:spcAft>
                <a:spcPts val="0"/>
              </a:spcAft>
              <a:defRPr sz="6600" b="0" spc="-390" baseline="0">
                <a:solidFill>
                  <a:schemeClr val="accent1"/>
                </a:solidFill>
              </a:defRPr>
            </a:lvl1pPr>
          </a:lstStyle>
          <a:p>
            <a:pPr lvl="0"/>
            <a:r>
              <a:rPr lang="en-US" dirty="0"/>
              <a:t>00</a:t>
            </a:r>
          </a:p>
        </p:txBody>
      </p:sp>
      <p:sp>
        <p:nvSpPr>
          <p:cNvPr id="5" name="Content Placeholder 2">
            <a:extLst>
              <a:ext uri="{FF2B5EF4-FFF2-40B4-BE49-F238E27FC236}">
                <a16:creationId xmlns:a16="http://schemas.microsoft.com/office/drawing/2014/main" id="{1A99FF79-E280-3938-1C31-43318E483BD3}"/>
              </a:ext>
            </a:extLst>
          </p:cNvPr>
          <p:cNvSpPr>
            <a:spLocks noGrp="1"/>
          </p:cNvSpPr>
          <p:nvPr>
            <p:ph idx="10"/>
          </p:nvPr>
        </p:nvSpPr>
        <p:spPr>
          <a:xfrm>
            <a:off x="407448" y="3499316"/>
            <a:ext cx="2378112"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07C7F8D0-E3EF-7617-C2AE-022970D36D32}"/>
              </a:ext>
            </a:extLst>
          </p:cNvPr>
          <p:cNvSpPr>
            <a:spLocks noGrp="1"/>
          </p:cNvSpPr>
          <p:nvPr>
            <p:ph idx="13" hasCustomPrompt="1"/>
          </p:nvPr>
        </p:nvSpPr>
        <p:spPr>
          <a:xfrm>
            <a:off x="3288624" y="2459736"/>
            <a:ext cx="2396050" cy="898948"/>
          </a:xfrm>
        </p:spPr>
        <p:txBody>
          <a:bodyPr/>
          <a:lstStyle>
            <a:lvl1pPr>
              <a:lnSpc>
                <a:spcPct val="80000"/>
              </a:lnSpc>
              <a:spcBef>
                <a:spcPts val="0"/>
              </a:spcBef>
              <a:spcAft>
                <a:spcPts val="0"/>
              </a:spcAft>
              <a:defRPr sz="6600" b="0" spc="-390" baseline="0">
                <a:solidFill>
                  <a:schemeClr val="accent1"/>
                </a:solidFill>
              </a:defRPr>
            </a:lvl1pPr>
          </a:lstStyle>
          <a:p>
            <a:pPr lvl="0"/>
            <a:r>
              <a:rPr lang="en-US" dirty="0"/>
              <a:t>00</a:t>
            </a:r>
          </a:p>
        </p:txBody>
      </p:sp>
      <p:sp>
        <p:nvSpPr>
          <p:cNvPr id="6" name="Content Placeholder 2">
            <a:extLst>
              <a:ext uri="{FF2B5EF4-FFF2-40B4-BE49-F238E27FC236}">
                <a16:creationId xmlns:a16="http://schemas.microsoft.com/office/drawing/2014/main" id="{1110A441-AAF8-956B-4228-2D18EE689485}"/>
              </a:ext>
            </a:extLst>
          </p:cNvPr>
          <p:cNvSpPr>
            <a:spLocks noGrp="1"/>
          </p:cNvSpPr>
          <p:nvPr>
            <p:ph idx="11"/>
          </p:nvPr>
        </p:nvSpPr>
        <p:spPr>
          <a:xfrm>
            <a:off x="3288624" y="3499316"/>
            <a:ext cx="2378112"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a:extLst>
              <a:ext uri="{FF2B5EF4-FFF2-40B4-BE49-F238E27FC236}">
                <a16:creationId xmlns:a16="http://schemas.microsoft.com/office/drawing/2014/main" id="{ADB98D30-AF89-AE84-76DB-5252AE8FD14F}"/>
              </a:ext>
            </a:extLst>
          </p:cNvPr>
          <p:cNvSpPr>
            <a:spLocks noGrp="1"/>
          </p:cNvSpPr>
          <p:nvPr>
            <p:ph idx="14" hasCustomPrompt="1"/>
          </p:nvPr>
        </p:nvSpPr>
        <p:spPr>
          <a:xfrm>
            <a:off x="6169800" y="2459736"/>
            <a:ext cx="2396050" cy="898948"/>
          </a:xfrm>
        </p:spPr>
        <p:txBody>
          <a:bodyPr/>
          <a:lstStyle>
            <a:lvl1pPr>
              <a:lnSpc>
                <a:spcPct val="80000"/>
              </a:lnSpc>
              <a:spcBef>
                <a:spcPts val="0"/>
              </a:spcBef>
              <a:spcAft>
                <a:spcPts val="0"/>
              </a:spcAft>
              <a:defRPr sz="6600" b="0" spc="-390" baseline="0">
                <a:solidFill>
                  <a:schemeClr val="accent1"/>
                </a:solidFill>
              </a:defRPr>
            </a:lvl1pPr>
          </a:lstStyle>
          <a:p>
            <a:pPr lvl="0"/>
            <a:r>
              <a:rPr lang="en-US" dirty="0"/>
              <a:t>00</a:t>
            </a:r>
          </a:p>
        </p:txBody>
      </p:sp>
      <p:sp>
        <p:nvSpPr>
          <p:cNvPr id="7" name="Content Placeholder 2">
            <a:extLst>
              <a:ext uri="{FF2B5EF4-FFF2-40B4-BE49-F238E27FC236}">
                <a16:creationId xmlns:a16="http://schemas.microsoft.com/office/drawing/2014/main" id="{9E0B2565-5D1B-BDBB-F14A-0C38A487F366}"/>
              </a:ext>
            </a:extLst>
          </p:cNvPr>
          <p:cNvSpPr>
            <a:spLocks noGrp="1"/>
          </p:cNvSpPr>
          <p:nvPr>
            <p:ph idx="12"/>
          </p:nvPr>
        </p:nvSpPr>
        <p:spPr>
          <a:xfrm>
            <a:off x="6169800" y="3499316"/>
            <a:ext cx="2378112"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a:extLst>
              <a:ext uri="{FF2B5EF4-FFF2-40B4-BE49-F238E27FC236}">
                <a16:creationId xmlns:a16="http://schemas.microsoft.com/office/drawing/2014/main" id="{11C89EB2-461C-D9DB-DBF2-EA17EA40A6C1}"/>
              </a:ext>
            </a:extLst>
          </p:cNvPr>
          <p:cNvSpPr>
            <a:spLocks noGrp="1"/>
          </p:cNvSpPr>
          <p:nvPr>
            <p:ph idx="16" hasCustomPrompt="1"/>
          </p:nvPr>
        </p:nvSpPr>
        <p:spPr>
          <a:xfrm>
            <a:off x="9050976" y="2459736"/>
            <a:ext cx="2396050" cy="898948"/>
          </a:xfrm>
        </p:spPr>
        <p:txBody>
          <a:bodyPr/>
          <a:lstStyle>
            <a:lvl1pPr>
              <a:lnSpc>
                <a:spcPct val="80000"/>
              </a:lnSpc>
              <a:spcBef>
                <a:spcPts val="0"/>
              </a:spcBef>
              <a:spcAft>
                <a:spcPts val="0"/>
              </a:spcAft>
              <a:defRPr sz="6600" b="0" spc="-390" baseline="0">
                <a:solidFill>
                  <a:schemeClr val="accent1"/>
                </a:solidFill>
              </a:defRPr>
            </a:lvl1pPr>
          </a:lstStyle>
          <a:p>
            <a:pPr lvl="0"/>
            <a:r>
              <a:rPr lang="en-US" dirty="0"/>
              <a:t>00</a:t>
            </a:r>
          </a:p>
        </p:txBody>
      </p:sp>
      <p:sp>
        <p:nvSpPr>
          <p:cNvPr id="4" name="Content Placeholder 2">
            <a:extLst>
              <a:ext uri="{FF2B5EF4-FFF2-40B4-BE49-F238E27FC236}">
                <a16:creationId xmlns:a16="http://schemas.microsoft.com/office/drawing/2014/main" id="{B19B3672-1BF6-5E8D-DC7D-048381D2695A}"/>
              </a:ext>
            </a:extLst>
          </p:cNvPr>
          <p:cNvSpPr>
            <a:spLocks noGrp="1"/>
          </p:cNvSpPr>
          <p:nvPr>
            <p:ph idx="15"/>
          </p:nvPr>
        </p:nvSpPr>
        <p:spPr>
          <a:xfrm>
            <a:off x="9050976" y="3499316"/>
            <a:ext cx="2378112" cy="2752344"/>
          </a:xfrm>
        </p:spPr>
        <p:txBody>
          <a:bodyPr/>
          <a:lstStyle>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4">
            <a:extLst>
              <a:ext uri="{FF2B5EF4-FFF2-40B4-BE49-F238E27FC236}">
                <a16:creationId xmlns:a16="http://schemas.microsoft.com/office/drawing/2014/main" id="{850DA203-9211-4FDA-05C5-46A210422ACC}"/>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13" name="Slide Number Placeholder 13">
            <a:extLst>
              <a:ext uri="{FF2B5EF4-FFF2-40B4-BE49-F238E27FC236}">
                <a16:creationId xmlns:a16="http://schemas.microsoft.com/office/drawing/2014/main" id="{B4612D97-4010-1226-69CD-B037A384C2DD}"/>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53836497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One Column Chart">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9F1385C-E183-4949-1E52-945BDAAEC82D}"/>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1E8B33F3-7C1D-479F-3B92-0DE073C2E4F5}"/>
              </a:ext>
            </a:extLst>
          </p:cNvPr>
          <p:cNvSpPr>
            <a:spLocks noGrp="1"/>
          </p:cNvSpPr>
          <p:nvPr>
            <p:ph idx="1"/>
          </p:nvPr>
        </p:nvSpPr>
        <p:spPr>
          <a:xfrm>
            <a:off x="408425" y="3495320"/>
            <a:ext cx="3719076" cy="2451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a:extLst>
              <a:ext uri="{FF2B5EF4-FFF2-40B4-BE49-F238E27FC236}">
                <a16:creationId xmlns:a16="http://schemas.microsoft.com/office/drawing/2014/main" id="{DCC47810-5636-CCFE-D491-CAD999BC70CF}"/>
              </a:ext>
            </a:extLst>
          </p:cNvPr>
          <p:cNvSpPr>
            <a:spLocks noGrp="1"/>
          </p:cNvSpPr>
          <p:nvPr>
            <p:ph type="chart" sz="quarter" idx="10"/>
          </p:nvPr>
        </p:nvSpPr>
        <p:spPr>
          <a:xfrm>
            <a:off x="5199063" y="1946275"/>
            <a:ext cx="5640387" cy="3992563"/>
          </a:xfrm>
        </p:spPr>
        <p:txBody>
          <a:bodyPr/>
          <a:lstStyle>
            <a:lvl1pPr algn="ctr">
              <a:defRPr/>
            </a:lvl1pPr>
          </a:lstStyle>
          <a:p>
            <a:r>
              <a:rPr lang="en-US"/>
              <a:t>Click icon to add chart</a:t>
            </a:r>
            <a:endParaRPr lang="en-US" dirty="0"/>
          </a:p>
        </p:txBody>
      </p:sp>
      <p:sp>
        <p:nvSpPr>
          <p:cNvPr id="2" name="Footer Placeholder 4">
            <a:extLst>
              <a:ext uri="{FF2B5EF4-FFF2-40B4-BE49-F238E27FC236}">
                <a16:creationId xmlns:a16="http://schemas.microsoft.com/office/drawing/2014/main" id="{6125A049-51AB-8CE0-1E82-0861CFA1A20A}"/>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3" name="Slide Number Placeholder 13">
            <a:extLst>
              <a:ext uri="{FF2B5EF4-FFF2-40B4-BE49-F238E27FC236}">
                <a16:creationId xmlns:a16="http://schemas.microsoft.com/office/drawing/2014/main" id="{370151B8-84D5-0F32-8BA4-AF23D992BD36}"/>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196407938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our Team Images">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78DDC8F-4B6A-28FC-A391-BC1BA03194A0}"/>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5" name="Picture Placeholder 14">
            <a:extLst>
              <a:ext uri="{FF2B5EF4-FFF2-40B4-BE49-F238E27FC236}">
                <a16:creationId xmlns:a16="http://schemas.microsoft.com/office/drawing/2014/main" id="{BE205ACB-F0DD-E11C-8562-1A67F4F828CD}"/>
              </a:ext>
              <a:ext uri="{C183D7F6-B498-43B3-948B-1728B52AA6E4}">
                <adec:decorative xmlns:adec="http://schemas.microsoft.com/office/drawing/2017/decorative" val="1"/>
              </a:ext>
            </a:extLst>
          </p:cNvPr>
          <p:cNvSpPr>
            <a:spLocks noGrp="1"/>
          </p:cNvSpPr>
          <p:nvPr>
            <p:ph type="pic" sz="quarter" idx="11"/>
          </p:nvPr>
        </p:nvSpPr>
        <p:spPr>
          <a:xfrm>
            <a:off x="411484" y="1970667"/>
            <a:ext cx="2696610" cy="2403473"/>
          </a:xfrm>
          <a:solidFill>
            <a:schemeClr val="bg1">
              <a:lumMod val="85000"/>
            </a:schemeClr>
          </a:solidFill>
        </p:spPr>
        <p:txBody>
          <a:bodyPr tIns="365760"/>
          <a:lstStyle>
            <a:lvl1pPr algn="ctr">
              <a:defRPr/>
            </a:lvl1pPr>
          </a:lstStyle>
          <a:p>
            <a:r>
              <a:rPr lang="en-US"/>
              <a:t>Click icon to add picture</a:t>
            </a:r>
            <a:endParaRPr lang="en-US" dirty="0"/>
          </a:p>
        </p:txBody>
      </p:sp>
      <p:sp>
        <p:nvSpPr>
          <p:cNvPr id="11" name="Content Placeholder 2">
            <a:extLst>
              <a:ext uri="{FF2B5EF4-FFF2-40B4-BE49-F238E27FC236}">
                <a16:creationId xmlns:a16="http://schemas.microsoft.com/office/drawing/2014/main" id="{CE07336A-CA43-BA10-15BC-4A7C003A2346}"/>
              </a:ext>
            </a:extLst>
          </p:cNvPr>
          <p:cNvSpPr>
            <a:spLocks noGrp="1"/>
          </p:cNvSpPr>
          <p:nvPr>
            <p:ph idx="10"/>
          </p:nvPr>
        </p:nvSpPr>
        <p:spPr>
          <a:xfrm>
            <a:off x="411484" y="4513263"/>
            <a:ext cx="2752324" cy="1433514"/>
          </a:xfrm>
        </p:spPr>
        <p:txBody>
          <a:bodyPr/>
          <a:lstStyle>
            <a:lvl1pPr>
              <a:spcBef>
                <a:spcPts val="0"/>
              </a:spcBef>
              <a:spcAft>
                <a:spcPts val="0"/>
              </a:spcAft>
              <a:defRPr/>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5" name="Picture Placeholder 14">
            <a:extLst>
              <a:ext uri="{FF2B5EF4-FFF2-40B4-BE49-F238E27FC236}">
                <a16:creationId xmlns:a16="http://schemas.microsoft.com/office/drawing/2014/main" id="{32429DBE-FCD7-24A1-1559-A263A915F0EA}"/>
              </a:ext>
              <a:ext uri="{C183D7F6-B498-43B3-948B-1728B52AA6E4}">
                <adec:decorative xmlns:adec="http://schemas.microsoft.com/office/drawing/2017/decorative" val="1"/>
              </a:ext>
            </a:extLst>
          </p:cNvPr>
          <p:cNvSpPr>
            <a:spLocks noGrp="1"/>
          </p:cNvSpPr>
          <p:nvPr>
            <p:ph type="pic" sz="quarter" idx="19"/>
          </p:nvPr>
        </p:nvSpPr>
        <p:spPr>
          <a:xfrm>
            <a:off x="3288643" y="1970667"/>
            <a:ext cx="2696610" cy="2403473"/>
          </a:xfrm>
          <a:solidFill>
            <a:schemeClr val="bg1">
              <a:lumMod val="85000"/>
            </a:schemeClr>
          </a:solidFill>
        </p:spPr>
        <p:txBody>
          <a:bodyPr tIns="365760"/>
          <a:lstStyle>
            <a:lvl1pPr algn="ctr">
              <a:defRPr/>
            </a:lvl1pPr>
          </a:lstStyle>
          <a:p>
            <a:r>
              <a:rPr lang="en-US"/>
              <a:t>Click icon to add picture</a:t>
            </a:r>
            <a:endParaRPr lang="en-US" dirty="0"/>
          </a:p>
        </p:txBody>
      </p:sp>
      <p:sp>
        <p:nvSpPr>
          <p:cNvPr id="12" name="Content Placeholder 2">
            <a:extLst>
              <a:ext uri="{FF2B5EF4-FFF2-40B4-BE49-F238E27FC236}">
                <a16:creationId xmlns:a16="http://schemas.microsoft.com/office/drawing/2014/main" id="{00288663-0E16-0C59-085F-F9A84A37B9FB}"/>
              </a:ext>
            </a:extLst>
          </p:cNvPr>
          <p:cNvSpPr>
            <a:spLocks noGrp="1"/>
          </p:cNvSpPr>
          <p:nvPr>
            <p:ph idx="24"/>
          </p:nvPr>
        </p:nvSpPr>
        <p:spPr>
          <a:xfrm>
            <a:off x="3288643" y="4513263"/>
            <a:ext cx="2752324" cy="1433514"/>
          </a:xfrm>
        </p:spPr>
        <p:txBody>
          <a:bodyPr/>
          <a:lstStyle>
            <a:lvl1pPr>
              <a:spcBef>
                <a:spcPts val="0"/>
              </a:spcBef>
              <a:spcAft>
                <a:spcPts val="0"/>
              </a:spcAft>
              <a:defRPr/>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7" name="Picture Placeholder 14">
            <a:extLst>
              <a:ext uri="{FF2B5EF4-FFF2-40B4-BE49-F238E27FC236}">
                <a16:creationId xmlns:a16="http://schemas.microsoft.com/office/drawing/2014/main" id="{CD839F68-5525-1FC6-7F47-6058F961EBE1}"/>
              </a:ext>
              <a:ext uri="{C183D7F6-B498-43B3-948B-1728B52AA6E4}">
                <adec:decorative xmlns:adec="http://schemas.microsoft.com/office/drawing/2017/decorative" val="1"/>
              </a:ext>
            </a:extLst>
          </p:cNvPr>
          <p:cNvSpPr>
            <a:spLocks noGrp="1"/>
          </p:cNvSpPr>
          <p:nvPr>
            <p:ph type="pic" sz="quarter" idx="21"/>
          </p:nvPr>
        </p:nvSpPr>
        <p:spPr>
          <a:xfrm>
            <a:off x="6165802" y="1970667"/>
            <a:ext cx="2696610" cy="2403473"/>
          </a:xfrm>
          <a:solidFill>
            <a:schemeClr val="bg1">
              <a:lumMod val="85000"/>
            </a:schemeClr>
          </a:solidFill>
        </p:spPr>
        <p:txBody>
          <a:bodyPr tIns="365760"/>
          <a:lstStyle>
            <a:lvl1pPr algn="ctr">
              <a:defRPr/>
            </a:lvl1pPr>
          </a:lstStyle>
          <a:p>
            <a:r>
              <a:rPr lang="en-US"/>
              <a:t>Click icon to add picture</a:t>
            </a:r>
            <a:endParaRPr lang="en-US" dirty="0"/>
          </a:p>
        </p:txBody>
      </p:sp>
      <p:sp>
        <p:nvSpPr>
          <p:cNvPr id="21" name="Content Placeholder 2">
            <a:extLst>
              <a:ext uri="{FF2B5EF4-FFF2-40B4-BE49-F238E27FC236}">
                <a16:creationId xmlns:a16="http://schemas.microsoft.com/office/drawing/2014/main" id="{E38614DA-316C-FC85-3F42-B262BEAC7A89}"/>
              </a:ext>
            </a:extLst>
          </p:cNvPr>
          <p:cNvSpPr>
            <a:spLocks noGrp="1"/>
          </p:cNvSpPr>
          <p:nvPr>
            <p:ph idx="26"/>
          </p:nvPr>
        </p:nvSpPr>
        <p:spPr>
          <a:xfrm>
            <a:off x="6165805" y="4513263"/>
            <a:ext cx="2752324" cy="1433514"/>
          </a:xfrm>
        </p:spPr>
        <p:txBody>
          <a:bodyPr/>
          <a:lstStyle>
            <a:lvl1pPr>
              <a:spcBef>
                <a:spcPts val="0"/>
              </a:spcBef>
              <a:spcAft>
                <a:spcPts val="0"/>
              </a:spcAft>
              <a:defRPr/>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9" name="Picture Placeholder 14">
            <a:extLst>
              <a:ext uri="{FF2B5EF4-FFF2-40B4-BE49-F238E27FC236}">
                <a16:creationId xmlns:a16="http://schemas.microsoft.com/office/drawing/2014/main" id="{AEC3DEC0-C14C-0D3D-E77D-C65F7FA1089D}"/>
              </a:ext>
              <a:ext uri="{C183D7F6-B498-43B3-948B-1728B52AA6E4}">
                <adec:decorative xmlns:adec="http://schemas.microsoft.com/office/drawing/2017/decorative" val="1"/>
              </a:ext>
            </a:extLst>
          </p:cNvPr>
          <p:cNvSpPr>
            <a:spLocks noGrp="1"/>
          </p:cNvSpPr>
          <p:nvPr>
            <p:ph type="pic" sz="quarter" idx="23"/>
          </p:nvPr>
        </p:nvSpPr>
        <p:spPr>
          <a:xfrm>
            <a:off x="9042961" y="1970667"/>
            <a:ext cx="2696610" cy="2403473"/>
          </a:xfrm>
          <a:solidFill>
            <a:schemeClr val="bg1">
              <a:lumMod val="85000"/>
            </a:schemeClr>
          </a:solidFill>
        </p:spPr>
        <p:txBody>
          <a:bodyPr tIns="365760"/>
          <a:lstStyle>
            <a:lvl1pPr algn="ctr">
              <a:defRPr/>
            </a:lvl1pPr>
          </a:lstStyle>
          <a:p>
            <a:r>
              <a:rPr lang="en-US"/>
              <a:t>Click icon to add picture</a:t>
            </a:r>
            <a:endParaRPr lang="en-US" dirty="0"/>
          </a:p>
        </p:txBody>
      </p:sp>
      <p:sp>
        <p:nvSpPr>
          <p:cNvPr id="23" name="Content Placeholder 2">
            <a:extLst>
              <a:ext uri="{FF2B5EF4-FFF2-40B4-BE49-F238E27FC236}">
                <a16:creationId xmlns:a16="http://schemas.microsoft.com/office/drawing/2014/main" id="{519D1C7E-BE40-062C-9607-4651359E8EAD}"/>
              </a:ext>
            </a:extLst>
          </p:cNvPr>
          <p:cNvSpPr>
            <a:spLocks noGrp="1"/>
          </p:cNvSpPr>
          <p:nvPr>
            <p:ph idx="28"/>
          </p:nvPr>
        </p:nvSpPr>
        <p:spPr>
          <a:xfrm>
            <a:off x="9050247" y="4513263"/>
            <a:ext cx="2752324" cy="1433514"/>
          </a:xfrm>
        </p:spPr>
        <p:txBody>
          <a:bodyPr/>
          <a:lstStyle>
            <a:lvl1pPr>
              <a:spcBef>
                <a:spcPts val="0"/>
              </a:spcBef>
              <a:spcAft>
                <a:spcPts val="0"/>
              </a:spcAft>
              <a:defRPr/>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4" name="Footer Placeholder 4">
            <a:extLst>
              <a:ext uri="{FF2B5EF4-FFF2-40B4-BE49-F238E27FC236}">
                <a16:creationId xmlns:a16="http://schemas.microsoft.com/office/drawing/2014/main" id="{9475B69A-CAC3-88B9-5B3E-2AF1362EFDB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07859335-E39D-1388-375F-FAA342F28BB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1909683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our Team Images 2">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78DDC8F-4B6A-28FC-A391-BC1BA03194A0}"/>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5" name="Picture Placeholder 14">
            <a:extLst>
              <a:ext uri="{FF2B5EF4-FFF2-40B4-BE49-F238E27FC236}">
                <a16:creationId xmlns:a16="http://schemas.microsoft.com/office/drawing/2014/main" id="{BE205ACB-F0DD-E11C-8562-1A67F4F828CD}"/>
              </a:ext>
              <a:ext uri="{C183D7F6-B498-43B3-948B-1728B52AA6E4}">
                <adec:decorative xmlns:adec="http://schemas.microsoft.com/office/drawing/2017/decorative" val="1"/>
              </a:ext>
            </a:extLst>
          </p:cNvPr>
          <p:cNvSpPr>
            <a:spLocks noGrp="1"/>
          </p:cNvSpPr>
          <p:nvPr>
            <p:ph type="pic" sz="quarter" idx="11"/>
          </p:nvPr>
        </p:nvSpPr>
        <p:spPr>
          <a:xfrm>
            <a:off x="411484" y="1442398"/>
            <a:ext cx="2696610" cy="1927865"/>
          </a:xfrm>
          <a:solidFill>
            <a:schemeClr val="bg1">
              <a:lumMod val="85000"/>
            </a:schemeClr>
          </a:solidFill>
        </p:spPr>
        <p:txBody>
          <a:bodyPr tIns="365760"/>
          <a:lstStyle>
            <a:lvl1pPr algn="ctr">
              <a:defRPr/>
            </a:lvl1pPr>
          </a:lstStyle>
          <a:p>
            <a:r>
              <a:rPr lang="en-US"/>
              <a:t>Click icon to add picture</a:t>
            </a:r>
            <a:endParaRPr lang="en-US" dirty="0"/>
          </a:p>
        </p:txBody>
      </p:sp>
      <p:sp>
        <p:nvSpPr>
          <p:cNvPr id="12" name="Content Placeholder 2">
            <a:extLst>
              <a:ext uri="{FF2B5EF4-FFF2-40B4-BE49-F238E27FC236}">
                <a16:creationId xmlns:a16="http://schemas.microsoft.com/office/drawing/2014/main" id="{00288663-0E16-0C59-085F-F9A84A37B9FB}"/>
              </a:ext>
            </a:extLst>
          </p:cNvPr>
          <p:cNvSpPr>
            <a:spLocks noGrp="1"/>
          </p:cNvSpPr>
          <p:nvPr>
            <p:ph idx="24"/>
          </p:nvPr>
        </p:nvSpPr>
        <p:spPr>
          <a:xfrm>
            <a:off x="3288643" y="1433352"/>
            <a:ext cx="2752324" cy="1928779"/>
          </a:xfrm>
        </p:spPr>
        <p:txBody>
          <a:bodyPr/>
          <a:lstStyle>
            <a:lvl1pPr>
              <a:spcBef>
                <a:spcPts val="0"/>
              </a:spcBef>
              <a:spcAft>
                <a:spcPts val="0"/>
              </a:spcAft>
              <a:defRPr sz="1500"/>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15" name="Picture Placeholder 14">
            <a:extLst>
              <a:ext uri="{FF2B5EF4-FFF2-40B4-BE49-F238E27FC236}">
                <a16:creationId xmlns:a16="http://schemas.microsoft.com/office/drawing/2014/main" id="{32429DBE-FCD7-24A1-1559-A263A915F0EA}"/>
              </a:ext>
              <a:ext uri="{C183D7F6-B498-43B3-948B-1728B52AA6E4}">
                <adec:decorative xmlns:adec="http://schemas.microsoft.com/office/drawing/2017/decorative" val="1"/>
              </a:ext>
            </a:extLst>
          </p:cNvPr>
          <p:cNvSpPr>
            <a:spLocks noGrp="1"/>
          </p:cNvSpPr>
          <p:nvPr>
            <p:ph type="pic" sz="quarter" idx="19"/>
          </p:nvPr>
        </p:nvSpPr>
        <p:spPr>
          <a:xfrm>
            <a:off x="411484" y="3494738"/>
            <a:ext cx="2696610" cy="1927865"/>
          </a:xfrm>
          <a:solidFill>
            <a:schemeClr val="bg1">
              <a:lumMod val="85000"/>
            </a:schemeClr>
          </a:solidFill>
        </p:spPr>
        <p:txBody>
          <a:bodyPr tIns="365760"/>
          <a:lstStyle>
            <a:lvl1pPr algn="ctr">
              <a:defRPr/>
            </a:lvl1pPr>
          </a:lstStyle>
          <a:p>
            <a:r>
              <a:rPr lang="en-US"/>
              <a:t>Click icon to add picture</a:t>
            </a:r>
            <a:endParaRPr lang="en-US" dirty="0"/>
          </a:p>
        </p:txBody>
      </p:sp>
      <p:sp>
        <p:nvSpPr>
          <p:cNvPr id="4" name="Content Placeholder 2">
            <a:extLst>
              <a:ext uri="{FF2B5EF4-FFF2-40B4-BE49-F238E27FC236}">
                <a16:creationId xmlns:a16="http://schemas.microsoft.com/office/drawing/2014/main" id="{7C31502B-FAB9-8313-90B7-D7C06363AE17}"/>
              </a:ext>
            </a:extLst>
          </p:cNvPr>
          <p:cNvSpPr>
            <a:spLocks noGrp="1"/>
          </p:cNvSpPr>
          <p:nvPr>
            <p:ph idx="25"/>
          </p:nvPr>
        </p:nvSpPr>
        <p:spPr>
          <a:xfrm>
            <a:off x="3288643" y="3495709"/>
            <a:ext cx="2752324" cy="1928779"/>
          </a:xfrm>
        </p:spPr>
        <p:txBody>
          <a:bodyPr/>
          <a:lstStyle>
            <a:lvl1pPr>
              <a:spcBef>
                <a:spcPts val="0"/>
              </a:spcBef>
              <a:spcAft>
                <a:spcPts val="0"/>
              </a:spcAft>
              <a:defRPr sz="1500"/>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6" name="Picture Placeholder 14">
            <a:extLst>
              <a:ext uri="{FF2B5EF4-FFF2-40B4-BE49-F238E27FC236}">
                <a16:creationId xmlns:a16="http://schemas.microsoft.com/office/drawing/2014/main" id="{62EEDF93-D482-938D-D6D4-B8B66CA7643D}"/>
              </a:ext>
              <a:ext uri="{C183D7F6-B498-43B3-948B-1728B52AA6E4}">
                <adec:decorative xmlns:adec="http://schemas.microsoft.com/office/drawing/2017/decorative" val="1"/>
              </a:ext>
            </a:extLst>
          </p:cNvPr>
          <p:cNvSpPr>
            <a:spLocks noGrp="1"/>
          </p:cNvSpPr>
          <p:nvPr>
            <p:ph type="pic" sz="quarter" idx="26"/>
          </p:nvPr>
        </p:nvSpPr>
        <p:spPr>
          <a:xfrm>
            <a:off x="6166924" y="1442398"/>
            <a:ext cx="2696610" cy="1927865"/>
          </a:xfrm>
          <a:solidFill>
            <a:schemeClr val="bg1">
              <a:lumMod val="85000"/>
            </a:schemeClr>
          </a:solidFill>
        </p:spPr>
        <p:txBody>
          <a:bodyPr tIns="365760"/>
          <a:lstStyle>
            <a:lvl1pPr algn="ctr">
              <a:defRPr/>
            </a:lvl1pPr>
          </a:lstStyle>
          <a:p>
            <a:r>
              <a:rPr lang="en-US"/>
              <a:t>Click icon to add picture</a:t>
            </a:r>
            <a:endParaRPr lang="en-US" dirty="0"/>
          </a:p>
        </p:txBody>
      </p:sp>
      <p:sp>
        <p:nvSpPr>
          <p:cNvPr id="10" name="Content Placeholder 2">
            <a:extLst>
              <a:ext uri="{FF2B5EF4-FFF2-40B4-BE49-F238E27FC236}">
                <a16:creationId xmlns:a16="http://schemas.microsoft.com/office/drawing/2014/main" id="{3DF40A1F-2110-372D-0359-94789B6D9CD7}"/>
              </a:ext>
            </a:extLst>
          </p:cNvPr>
          <p:cNvSpPr>
            <a:spLocks noGrp="1"/>
          </p:cNvSpPr>
          <p:nvPr>
            <p:ph idx="28"/>
          </p:nvPr>
        </p:nvSpPr>
        <p:spPr>
          <a:xfrm>
            <a:off x="9049151" y="1433352"/>
            <a:ext cx="2752324" cy="1928779"/>
          </a:xfrm>
        </p:spPr>
        <p:txBody>
          <a:bodyPr/>
          <a:lstStyle>
            <a:lvl1pPr>
              <a:spcBef>
                <a:spcPts val="0"/>
              </a:spcBef>
              <a:spcAft>
                <a:spcPts val="0"/>
              </a:spcAft>
              <a:defRPr sz="1500"/>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9" name="Picture Placeholder 14">
            <a:extLst>
              <a:ext uri="{FF2B5EF4-FFF2-40B4-BE49-F238E27FC236}">
                <a16:creationId xmlns:a16="http://schemas.microsoft.com/office/drawing/2014/main" id="{AA220CD4-7D0B-916C-42A1-97C04399E704}"/>
              </a:ext>
              <a:ext uri="{C183D7F6-B498-43B3-948B-1728B52AA6E4}">
                <adec:decorative xmlns:adec="http://schemas.microsoft.com/office/drawing/2017/decorative" val="1"/>
              </a:ext>
            </a:extLst>
          </p:cNvPr>
          <p:cNvSpPr>
            <a:spLocks noGrp="1"/>
          </p:cNvSpPr>
          <p:nvPr>
            <p:ph type="pic" sz="quarter" idx="27"/>
          </p:nvPr>
        </p:nvSpPr>
        <p:spPr>
          <a:xfrm>
            <a:off x="6166924" y="3494738"/>
            <a:ext cx="2696610" cy="1927865"/>
          </a:xfrm>
          <a:solidFill>
            <a:schemeClr val="bg1">
              <a:lumMod val="85000"/>
            </a:schemeClr>
          </a:solidFill>
        </p:spPr>
        <p:txBody>
          <a:bodyPr tIns="365760"/>
          <a:lstStyle>
            <a:lvl1pPr algn="ctr">
              <a:defRPr/>
            </a:lvl1pPr>
          </a:lstStyle>
          <a:p>
            <a:r>
              <a:rPr lang="en-US"/>
              <a:t>Click icon to add picture</a:t>
            </a:r>
            <a:endParaRPr lang="en-US" dirty="0"/>
          </a:p>
        </p:txBody>
      </p:sp>
      <p:sp>
        <p:nvSpPr>
          <p:cNvPr id="14" name="Content Placeholder 2">
            <a:extLst>
              <a:ext uri="{FF2B5EF4-FFF2-40B4-BE49-F238E27FC236}">
                <a16:creationId xmlns:a16="http://schemas.microsoft.com/office/drawing/2014/main" id="{FCAFF494-77C5-F797-6FAA-D4D42743AB5D}"/>
              </a:ext>
            </a:extLst>
          </p:cNvPr>
          <p:cNvSpPr>
            <a:spLocks noGrp="1"/>
          </p:cNvSpPr>
          <p:nvPr>
            <p:ph idx="29"/>
          </p:nvPr>
        </p:nvSpPr>
        <p:spPr>
          <a:xfrm>
            <a:off x="9044083" y="3495709"/>
            <a:ext cx="2752324" cy="1928779"/>
          </a:xfrm>
        </p:spPr>
        <p:txBody>
          <a:bodyPr/>
          <a:lstStyle>
            <a:lvl1pPr>
              <a:spcBef>
                <a:spcPts val="0"/>
              </a:spcBef>
              <a:spcAft>
                <a:spcPts val="0"/>
              </a:spcAft>
              <a:defRPr sz="1500"/>
            </a:lvl1pPr>
            <a:lvl2pPr>
              <a:lnSpc>
                <a:spcPct val="100000"/>
              </a:lnSpc>
              <a:spcBef>
                <a:spcPts val="0"/>
              </a:spcBef>
              <a:defRPr sz="1200">
                <a:latin typeface="+mj-lt"/>
              </a:defRPr>
            </a:lvl2pPr>
            <a:lvl3pPr>
              <a:defRPr sz="1200">
                <a:latin typeface="+mj-lt"/>
              </a:defRPr>
            </a:lvl3pPr>
            <a:lvl4pPr>
              <a:defRPr sz="1200"/>
            </a:lvl4pPr>
            <a:lvl5pPr>
              <a:defRPr sz="1200"/>
            </a:lvl5pPr>
          </a:lstStyle>
          <a:p>
            <a:pPr lvl="0"/>
            <a:r>
              <a:rPr lang="en-US"/>
              <a:t>Click to edit Master text styles</a:t>
            </a:r>
          </a:p>
          <a:p>
            <a:pPr lvl="1"/>
            <a:r>
              <a:rPr lang="en-US"/>
              <a:t>Second level</a:t>
            </a:r>
          </a:p>
          <a:p>
            <a:pPr lvl="2"/>
            <a:r>
              <a:rPr lang="en-US"/>
              <a:t>Third level</a:t>
            </a:r>
          </a:p>
        </p:txBody>
      </p:sp>
      <p:sp>
        <p:nvSpPr>
          <p:cNvPr id="3" name="Footer Placeholder 4">
            <a:extLst>
              <a:ext uri="{FF2B5EF4-FFF2-40B4-BE49-F238E27FC236}">
                <a16:creationId xmlns:a16="http://schemas.microsoft.com/office/drawing/2014/main" id="{1CE233FD-F166-12B7-E028-644C10A7A496}"/>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8" name="Slide Number Placeholder 13">
            <a:extLst>
              <a:ext uri="{FF2B5EF4-FFF2-40B4-BE49-F238E27FC236}">
                <a16:creationId xmlns:a16="http://schemas.microsoft.com/office/drawing/2014/main" id="{6D9BE817-73F1-BA98-D196-7E3B7737E8EF}"/>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2669416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5E5D8444-089B-403E-0473-39C61239140F}"/>
              </a:ext>
            </a:extLst>
          </p:cNvPr>
          <p:cNvSpPr>
            <a:spLocks noGrp="1"/>
          </p:cNvSpPr>
          <p:nvPr>
            <p:ph type="title"/>
          </p:nvPr>
        </p:nvSpPr>
        <p:spPr>
          <a:xfrm>
            <a:off x="397667" y="402336"/>
            <a:ext cx="5645946" cy="915289"/>
          </a:xfrm>
          <a:prstGeom prst="rect">
            <a:avLst/>
          </a:prstGeom>
        </p:spPr>
        <p:txBody>
          <a:bodyPr vert="horz" lIns="0" tIns="0" rIns="0" bIns="0" rtlCol="0" anchor="t" anchorCtr="0">
            <a:noAutofit/>
          </a:bodyPr>
          <a:lstStyle/>
          <a:p>
            <a:r>
              <a:rPr lang="en-US"/>
              <a:t>Click to edit Master title style</a:t>
            </a:r>
            <a:endParaRPr lang="en-US" dirty="0"/>
          </a:p>
        </p:txBody>
      </p:sp>
      <p:sp>
        <p:nvSpPr>
          <p:cNvPr id="4" name="Footer Placeholder 4">
            <a:extLst>
              <a:ext uri="{FF2B5EF4-FFF2-40B4-BE49-F238E27FC236}">
                <a16:creationId xmlns:a16="http://schemas.microsoft.com/office/drawing/2014/main" id="{E57B29C1-93EA-1886-CD27-23CE023225D9}"/>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6" name="Slide Number Placeholder 13">
            <a:extLst>
              <a:ext uri="{FF2B5EF4-FFF2-40B4-BE49-F238E27FC236}">
                <a16:creationId xmlns:a16="http://schemas.microsoft.com/office/drawing/2014/main" id="{D15FEAD4-DFB9-ED08-EBEE-A4E5DE31E318}"/>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2886132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4BABE-5616-D790-12BE-A3B320CA22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7A070B6-0ED6-20FE-E732-2A84549A54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C53E92-6043-13E4-6A6B-4882E79C67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D7F7F6-A192-3E4D-4E8F-B82AC20A5345}"/>
              </a:ext>
            </a:extLst>
          </p:cNvPr>
          <p:cNvSpPr>
            <a:spLocks noGrp="1"/>
          </p:cNvSpPr>
          <p:nvPr>
            <p:ph type="dt" sz="half" idx="10"/>
          </p:nvPr>
        </p:nvSpPr>
        <p:spPr/>
        <p:txBody>
          <a:bodyPr/>
          <a:lstStyle/>
          <a:p>
            <a:fld id="{06AB8680-C75E-480B-984A-54F6CBA5BFB6}" type="datetime1">
              <a:rPr lang="en-GB" smtClean="0"/>
              <a:t>28/05/2025</a:t>
            </a:fld>
            <a:endParaRPr lang="en-GB"/>
          </a:p>
        </p:txBody>
      </p:sp>
      <p:sp>
        <p:nvSpPr>
          <p:cNvPr id="6" name="Footer Placeholder 5">
            <a:extLst>
              <a:ext uri="{FF2B5EF4-FFF2-40B4-BE49-F238E27FC236}">
                <a16:creationId xmlns:a16="http://schemas.microsoft.com/office/drawing/2014/main" id="{30C7CB03-E738-472A-29C0-1E1A5C72B0A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73042A-5B87-6A1E-599E-FF2EB5AA15EA}"/>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145486179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F688FCD4-650D-9754-A431-CE452572FB6E}"/>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5" name="Slide Number Placeholder 13">
            <a:extLst>
              <a:ext uri="{FF2B5EF4-FFF2-40B4-BE49-F238E27FC236}">
                <a16:creationId xmlns:a16="http://schemas.microsoft.com/office/drawing/2014/main" id="{E49962D1-3866-8382-AE37-FC366FF574BC}"/>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Tree>
    <p:extLst>
      <p:ext uri="{BB962C8B-B14F-4D97-AF65-F5344CB8AC3E}">
        <p14:creationId xmlns:p14="http://schemas.microsoft.com/office/powerpoint/2010/main" val="30275385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clusion 1">
    <p:spTree>
      <p:nvGrpSpPr>
        <p:cNvPr id="1" name=""/>
        <p:cNvGrpSpPr/>
        <p:nvPr/>
      </p:nvGrpSpPr>
      <p:grpSpPr>
        <a:xfrm>
          <a:off x="0" y="0"/>
          <a:ext cx="0" cy="0"/>
          <a:chOff x="0" y="0"/>
          <a:chExt cx="0" cy="0"/>
        </a:xfrm>
      </p:grpSpPr>
      <p:pic>
        <p:nvPicPr>
          <p:cNvPr id="9" name="object 2">
            <a:extLst>
              <a:ext uri="{FF2B5EF4-FFF2-40B4-BE49-F238E27FC236}">
                <a16:creationId xmlns:a16="http://schemas.microsoft.com/office/drawing/2014/main" id="{F8F99880-94B3-9D84-6F85-4EE14C59C385}"/>
              </a:ext>
            </a:extLst>
          </p:cNvPr>
          <p:cNvPicPr/>
          <p:nvPr userDrawn="1"/>
        </p:nvPicPr>
        <p:blipFill>
          <a:blip r:embed="rId2" cstate="print"/>
          <a:stretch>
            <a:fillRect/>
          </a:stretch>
        </p:blipFill>
        <p:spPr>
          <a:xfrm>
            <a:off x="0" y="0"/>
            <a:ext cx="12188952" cy="6858000"/>
          </a:xfrm>
          <a:prstGeom prst="rect">
            <a:avLst/>
          </a:prstGeom>
        </p:spPr>
      </p:pic>
      <p:sp>
        <p:nvSpPr>
          <p:cNvPr id="2" name="Title 1">
            <a:extLst>
              <a:ext uri="{FF2B5EF4-FFF2-40B4-BE49-F238E27FC236}">
                <a16:creationId xmlns:a16="http://schemas.microsoft.com/office/drawing/2014/main" id="{5AEF2F32-23D2-85EF-3071-5C6939DCE4A4}"/>
              </a:ext>
            </a:extLst>
          </p:cNvPr>
          <p:cNvSpPr>
            <a:spLocks noGrp="1"/>
          </p:cNvSpPr>
          <p:nvPr>
            <p:ph type="ctrTitle" hasCustomPrompt="1"/>
          </p:nvPr>
        </p:nvSpPr>
        <p:spPr>
          <a:xfrm>
            <a:off x="353658" y="1946275"/>
            <a:ext cx="6629400" cy="1482725"/>
          </a:xfrm>
        </p:spPr>
        <p:txBody>
          <a:bodyPr anchor="t" anchorCtr="0"/>
          <a:lstStyle>
            <a:lvl1pPr algn="l">
              <a:lnSpc>
                <a:spcPct val="80000"/>
              </a:lnSpc>
              <a:spcBef>
                <a:spcPts val="1200"/>
              </a:spcBef>
              <a:defRPr sz="6600"/>
            </a:lvl1pPr>
          </a:lstStyle>
          <a:p>
            <a:r>
              <a:rPr lang="en-US" dirty="0"/>
              <a:t>Click to edit title</a:t>
            </a:r>
          </a:p>
        </p:txBody>
      </p:sp>
      <p:sp>
        <p:nvSpPr>
          <p:cNvPr id="8" name="Subtitle 2">
            <a:extLst>
              <a:ext uri="{FF2B5EF4-FFF2-40B4-BE49-F238E27FC236}">
                <a16:creationId xmlns:a16="http://schemas.microsoft.com/office/drawing/2014/main" id="{569CAC8B-F77D-45CC-57A9-E9AE5795949C}"/>
              </a:ext>
            </a:extLst>
          </p:cNvPr>
          <p:cNvSpPr>
            <a:spLocks noGrp="1"/>
          </p:cNvSpPr>
          <p:nvPr>
            <p:ph type="subTitle" idx="1" hasCustomPrompt="1"/>
          </p:nvPr>
        </p:nvSpPr>
        <p:spPr>
          <a:xfrm>
            <a:off x="5197150" y="4823926"/>
            <a:ext cx="6604325" cy="1655540"/>
          </a:xfrm>
        </p:spPr>
        <p:txBody>
          <a:bodyPr bIns="36576" anchor="b" anchorCtr="0"/>
          <a:lstStyle>
            <a:lvl1pPr marL="0" indent="0" algn="l">
              <a:lnSpc>
                <a:spcPct val="125000"/>
              </a:lnSpc>
              <a:spcBef>
                <a:spcPts val="100"/>
              </a:spcBef>
              <a:spcAft>
                <a:spcPts val="0"/>
              </a:spcAft>
              <a:buNone/>
              <a:defRPr sz="1100" b="0">
                <a:latin typeface="+mj-lt"/>
              </a:defRPr>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legal style</a:t>
            </a:r>
          </a:p>
        </p:txBody>
      </p:sp>
      <p:sp>
        <p:nvSpPr>
          <p:cNvPr id="11" name="TextBox 10">
            <a:extLst>
              <a:ext uri="{FF2B5EF4-FFF2-40B4-BE49-F238E27FC236}">
                <a16:creationId xmlns:a16="http://schemas.microsoft.com/office/drawing/2014/main" id="{A1A70850-E861-F5DA-10A1-A92566AB983E}"/>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3747642520"/>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Conclus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F2F32-23D2-85EF-3071-5C6939DCE4A4}"/>
              </a:ext>
            </a:extLst>
          </p:cNvPr>
          <p:cNvSpPr>
            <a:spLocks noGrp="1"/>
          </p:cNvSpPr>
          <p:nvPr>
            <p:ph type="ctrTitle" hasCustomPrompt="1"/>
          </p:nvPr>
        </p:nvSpPr>
        <p:spPr>
          <a:xfrm>
            <a:off x="402431" y="1428750"/>
            <a:ext cx="8520907" cy="1933344"/>
          </a:xfrm>
        </p:spPr>
        <p:txBody>
          <a:bodyPr anchor="b" anchorCtr="0"/>
          <a:lstStyle>
            <a:lvl1pPr algn="l">
              <a:lnSpc>
                <a:spcPct val="80000"/>
              </a:lnSpc>
              <a:spcBef>
                <a:spcPts val="1200"/>
              </a:spcBef>
              <a:defRPr sz="6600">
                <a:solidFill>
                  <a:schemeClr val="tx1"/>
                </a:solidFill>
              </a:defRPr>
            </a:lvl1pPr>
          </a:lstStyle>
          <a:p>
            <a:r>
              <a:rPr lang="en-US" dirty="0"/>
              <a:t>Click to edit title</a:t>
            </a:r>
          </a:p>
        </p:txBody>
      </p:sp>
      <p:sp>
        <p:nvSpPr>
          <p:cNvPr id="8" name="Subtitle 2">
            <a:extLst>
              <a:ext uri="{FF2B5EF4-FFF2-40B4-BE49-F238E27FC236}">
                <a16:creationId xmlns:a16="http://schemas.microsoft.com/office/drawing/2014/main" id="{569CAC8B-F77D-45CC-57A9-E9AE5795949C}"/>
              </a:ext>
            </a:extLst>
          </p:cNvPr>
          <p:cNvSpPr>
            <a:spLocks noGrp="1"/>
          </p:cNvSpPr>
          <p:nvPr>
            <p:ph type="subTitle" idx="1"/>
          </p:nvPr>
        </p:nvSpPr>
        <p:spPr>
          <a:xfrm>
            <a:off x="402432" y="3490335"/>
            <a:ext cx="8520908" cy="1422978"/>
          </a:xfrm>
        </p:spPr>
        <p:txBody>
          <a:bodyPr/>
          <a:lstStyle>
            <a:lvl1pPr marL="0" indent="0" algn="l">
              <a:lnSpc>
                <a:spcPct val="125000"/>
              </a:lnSpc>
              <a:spcBef>
                <a:spcPts val="100"/>
              </a:spcBef>
              <a:spcAft>
                <a:spcPts val="0"/>
              </a:spcAft>
              <a:buNone/>
              <a:defRPr sz="2400" b="1">
                <a:solidFill>
                  <a:schemeClr val="tx1"/>
                </a:solidFill>
                <a:latin typeface="+mn-lt"/>
              </a:defRPr>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TextBox 10">
            <a:extLst>
              <a:ext uri="{FF2B5EF4-FFF2-40B4-BE49-F238E27FC236}">
                <a16:creationId xmlns:a16="http://schemas.microsoft.com/office/drawing/2014/main" id="{A1A70850-E861-F5DA-10A1-A92566AB983E}"/>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726656166"/>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Conclusion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F2F32-23D2-85EF-3071-5C6939DCE4A4}"/>
              </a:ext>
            </a:extLst>
          </p:cNvPr>
          <p:cNvSpPr>
            <a:spLocks noGrp="1"/>
          </p:cNvSpPr>
          <p:nvPr>
            <p:ph type="ctrTitle" hasCustomPrompt="1"/>
          </p:nvPr>
        </p:nvSpPr>
        <p:spPr>
          <a:xfrm>
            <a:off x="402431" y="1957425"/>
            <a:ext cx="5229304" cy="2441537"/>
          </a:xfrm>
        </p:spPr>
        <p:txBody>
          <a:bodyPr anchor="t" anchorCtr="0"/>
          <a:lstStyle>
            <a:lvl1pPr algn="l">
              <a:lnSpc>
                <a:spcPct val="80000"/>
              </a:lnSpc>
              <a:spcBef>
                <a:spcPts val="1200"/>
              </a:spcBef>
              <a:defRPr sz="6600">
                <a:solidFill>
                  <a:schemeClr val="tx1"/>
                </a:solidFill>
              </a:defRPr>
            </a:lvl1pPr>
          </a:lstStyle>
          <a:p>
            <a:r>
              <a:rPr lang="en-US" dirty="0"/>
              <a:t>Click to edit title</a:t>
            </a:r>
          </a:p>
        </p:txBody>
      </p:sp>
      <p:sp>
        <p:nvSpPr>
          <p:cNvPr id="8" name="Subtitle 2">
            <a:extLst>
              <a:ext uri="{FF2B5EF4-FFF2-40B4-BE49-F238E27FC236}">
                <a16:creationId xmlns:a16="http://schemas.microsoft.com/office/drawing/2014/main" id="{569CAC8B-F77D-45CC-57A9-E9AE5795949C}"/>
              </a:ext>
            </a:extLst>
          </p:cNvPr>
          <p:cNvSpPr>
            <a:spLocks noGrp="1"/>
          </p:cNvSpPr>
          <p:nvPr>
            <p:ph type="subTitle" idx="1"/>
          </p:nvPr>
        </p:nvSpPr>
        <p:spPr>
          <a:xfrm>
            <a:off x="6157914" y="1957425"/>
            <a:ext cx="4681536" cy="2441538"/>
          </a:xfrm>
        </p:spPr>
        <p:txBody>
          <a:bodyPr anchor="t" anchorCtr="0"/>
          <a:lstStyle>
            <a:lvl1pPr marL="0" indent="0" algn="l">
              <a:lnSpc>
                <a:spcPct val="125000"/>
              </a:lnSpc>
              <a:spcBef>
                <a:spcPts val="100"/>
              </a:spcBef>
              <a:spcAft>
                <a:spcPts val="0"/>
              </a:spcAft>
              <a:buNone/>
              <a:defRPr sz="2400" b="1">
                <a:solidFill>
                  <a:schemeClr val="tx1"/>
                </a:solidFill>
                <a:latin typeface="+mn-lt"/>
              </a:defRPr>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TextBox 10">
            <a:extLst>
              <a:ext uri="{FF2B5EF4-FFF2-40B4-BE49-F238E27FC236}">
                <a16:creationId xmlns:a16="http://schemas.microsoft.com/office/drawing/2014/main" id="{A1A70850-E861-F5DA-10A1-A92566AB983E}"/>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2831910212"/>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Conclusion Photo 1">
    <p:spTree>
      <p:nvGrpSpPr>
        <p:cNvPr id="1" name=""/>
        <p:cNvGrpSpPr/>
        <p:nvPr/>
      </p:nvGrpSpPr>
      <p:grpSpPr>
        <a:xfrm>
          <a:off x="0" y="0"/>
          <a:ext cx="0" cy="0"/>
          <a:chOff x="0" y="0"/>
          <a:chExt cx="0" cy="0"/>
        </a:xfrm>
      </p:grpSpPr>
      <p:sp>
        <p:nvSpPr>
          <p:cNvPr id="5" name="Picture Placeholder 14">
            <a:extLst>
              <a:ext uri="{FF2B5EF4-FFF2-40B4-BE49-F238E27FC236}">
                <a16:creationId xmlns:a16="http://schemas.microsoft.com/office/drawing/2014/main" id="{0978934B-5525-9236-62EF-C2B06F0BCC18}"/>
              </a:ext>
              <a:ext uri="{C183D7F6-B498-43B3-948B-1728B52AA6E4}">
                <adec:decorative xmlns:adec="http://schemas.microsoft.com/office/drawing/2017/decorative" val="1"/>
              </a:ext>
            </a:extLst>
          </p:cNvPr>
          <p:cNvSpPr>
            <a:spLocks noGrp="1"/>
          </p:cNvSpPr>
          <p:nvPr>
            <p:ph type="pic" sz="quarter" idx="11"/>
          </p:nvPr>
        </p:nvSpPr>
        <p:spPr>
          <a:xfrm>
            <a:off x="413582" y="400050"/>
            <a:ext cx="11387893" cy="3484563"/>
          </a:xfrm>
          <a:solidFill>
            <a:schemeClr val="bg2"/>
          </a:solidFill>
        </p:spPr>
        <p:txBody>
          <a:bodyPr tIns="1554480"/>
          <a:lstStyle>
            <a:lvl1pPr algn="ctr">
              <a:defRPr/>
            </a:lvl1pPr>
          </a:lstStyle>
          <a:p>
            <a:r>
              <a:rPr lang="en-US"/>
              <a:t>Click icon to add picture</a:t>
            </a:r>
            <a:endParaRPr lang="en-US" dirty="0"/>
          </a:p>
        </p:txBody>
      </p:sp>
      <p:sp>
        <p:nvSpPr>
          <p:cNvPr id="2" name="Title 1">
            <a:extLst>
              <a:ext uri="{FF2B5EF4-FFF2-40B4-BE49-F238E27FC236}">
                <a16:creationId xmlns:a16="http://schemas.microsoft.com/office/drawing/2014/main" id="{5AEF2F32-23D2-85EF-3071-5C6939DCE4A4}"/>
              </a:ext>
            </a:extLst>
          </p:cNvPr>
          <p:cNvSpPr>
            <a:spLocks noGrp="1"/>
          </p:cNvSpPr>
          <p:nvPr>
            <p:ph type="ctrTitle" hasCustomPrompt="1"/>
          </p:nvPr>
        </p:nvSpPr>
        <p:spPr>
          <a:xfrm>
            <a:off x="413582" y="4410115"/>
            <a:ext cx="5630031" cy="1541462"/>
          </a:xfrm>
        </p:spPr>
        <p:txBody>
          <a:bodyPr anchor="t" anchorCtr="0"/>
          <a:lstStyle>
            <a:lvl1pPr algn="l">
              <a:lnSpc>
                <a:spcPct val="80000"/>
              </a:lnSpc>
              <a:spcBef>
                <a:spcPts val="1200"/>
              </a:spcBef>
              <a:defRPr sz="6600">
                <a:solidFill>
                  <a:schemeClr val="tx1"/>
                </a:solidFill>
              </a:defRPr>
            </a:lvl1pPr>
          </a:lstStyle>
          <a:p>
            <a:r>
              <a:rPr lang="en-US" dirty="0"/>
              <a:t>Click to edit title</a:t>
            </a:r>
          </a:p>
        </p:txBody>
      </p:sp>
      <p:sp>
        <p:nvSpPr>
          <p:cNvPr id="8" name="Subtitle 2">
            <a:extLst>
              <a:ext uri="{FF2B5EF4-FFF2-40B4-BE49-F238E27FC236}">
                <a16:creationId xmlns:a16="http://schemas.microsoft.com/office/drawing/2014/main" id="{569CAC8B-F77D-45CC-57A9-E9AE5795949C}"/>
              </a:ext>
            </a:extLst>
          </p:cNvPr>
          <p:cNvSpPr>
            <a:spLocks noGrp="1"/>
          </p:cNvSpPr>
          <p:nvPr>
            <p:ph type="subTitle" idx="1"/>
          </p:nvPr>
        </p:nvSpPr>
        <p:spPr>
          <a:xfrm>
            <a:off x="7119939" y="4410114"/>
            <a:ext cx="4681536" cy="1541463"/>
          </a:xfrm>
        </p:spPr>
        <p:txBody>
          <a:bodyPr anchor="t" anchorCtr="0"/>
          <a:lstStyle>
            <a:lvl1pPr marL="0" indent="0" algn="l">
              <a:lnSpc>
                <a:spcPct val="125000"/>
              </a:lnSpc>
              <a:spcBef>
                <a:spcPts val="100"/>
              </a:spcBef>
              <a:spcAft>
                <a:spcPts val="0"/>
              </a:spcAft>
              <a:buNone/>
              <a:defRPr sz="2400" b="1">
                <a:solidFill>
                  <a:schemeClr val="tx1"/>
                </a:solidFill>
                <a:latin typeface="+mn-lt"/>
              </a:defRPr>
            </a:lvl1pPr>
            <a:lvl2pPr marL="0" indent="0" algn="l">
              <a:lnSpc>
                <a:spcPct val="100000"/>
              </a:lnSpc>
              <a:spcBef>
                <a:spcPts val="100"/>
              </a:spcBef>
              <a:buNone/>
              <a:defRPr sz="1400" b="1">
                <a:latin typeface="+mn-lt"/>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TextBox 10">
            <a:extLst>
              <a:ext uri="{FF2B5EF4-FFF2-40B4-BE49-F238E27FC236}">
                <a16:creationId xmlns:a16="http://schemas.microsoft.com/office/drawing/2014/main" id="{A1A70850-E861-F5DA-10A1-A92566AB983E}"/>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1209094329"/>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onclusion 5">
    <p:spTree>
      <p:nvGrpSpPr>
        <p:cNvPr id="1" name=""/>
        <p:cNvGrpSpPr/>
        <p:nvPr/>
      </p:nvGrpSpPr>
      <p:grpSpPr>
        <a:xfrm>
          <a:off x="0" y="0"/>
          <a:ext cx="0" cy="0"/>
          <a:chOff x="0" y="0"/>
          <a:chExt cx="0" cy="0"/>
        </a:xfrm>
      </p:grpSpPr>
      <p:pic>
        <p:nvPicPr>
          <p:cNvPr id="3" name="object 2">
            <a:extLst>
              <a:ext uri="{FF2B5EF4-FFF2-40B4-BE49-F238E27FC236}">
                <a16:creationId xmlns:a16="http://schemas.microsoft.com/office/drawing/2014/main" id="{1873B9CA-C271-768C-0B16-88845540153B}"/>
              </a:ext>
            </a:extLst>
          </p:cNvPr>
          <p:cNvPicPr/>
          <p:nvPr userDrawn="1"/>
        </p:nvPicPr>
        <p:blipFill>
          <a:blip r:embed="rId2" cstate="print"/>
          <a:stretch>
            <a:fillRect/>
          </a:stretch>
        </p:blipFill>
        <p:spPr>
          <a:xfrm>
            <a:off x="0" y="0"/>
            <a:ext cx="12188952" cy="6858000"/>
          </a:xfrm>
          <a:prstGeom prst="rect">
            <a:avLst/>
          </a:prstGeom>
        </p:spPr>
      </p:pic>
      <p:sp>
        <p:nvSpPr>
          <p:cNvPr id="9" name="Title Placeholder 1">
            <a:extLst>
              <a:ext uri="{FF2B5EF4-FFF2-40B4-BE49-F238E27FC236}">
                <a16:creationId xmlns:a16="http://schemas.microsoft.com/office/drawing/2014/main" id="{0FCB0834-B748-0F65-C02A-23EC83C03DC2}"/>
              </a:ext>
            </a:extLst>
          </p:cNvPr>
          <p:cNvSpPr>
            <a:spLocks noGrp="1"/>
          </p:cNvSpPr>
          <p:nvPr>
            <p:ph type="title"/>
          </p:nvPr>
        </p:nvSpPr>
        <p:spPr>
          <a:xfrm>
            <a:off x="397666" y="402337"/>
            <a:ext cx="6606383" cy="915288"/>
          </a:xfrm>
          <a:prstGeom prst="rect">
            <a:avLst/>
          </a:prstGeom>
        </p:spPr>
        <p:txBody>
          <a:bodyPr vert="horz" lIns="0" tIns="0" rIns="0" bIns="0" rtlCol="0" anchor="t" anchorCtr="0">
            <a:noAutofit/>
          </a:bodyPr>
          <a:lstStyle/>
          <a:p>
            <a:r>
              <a:rPr lang="en-US"/>
              <a:t>Click to edit Master title style</a:t>
            </a:r>
            <a:endParaRPr lang="en-US" dirty="0"/>
          </a:p>
        </p:txBody>
      </p:sp>
      <p:sp>
        <p:nvSpPr>
          <p:cNvPr id="2" name="Content Placeholder 2">
            <a:extLst>
              <a:ext uri="{FF2B5EF4-FFF2-40B4-BE49-F238E27FC236}">
                <a16:creationId xmlns:a16="http://schemas.microsoft.com/office/drawing/2014/main" id="{E87E41F5-DD37-DB45-FC81-6078FAA35748}"/>
              </a:ext>
            </a:extLst>
          </p:cNvPr>
          <p:cNvSpPr>
            <a:spLocks noGrp="1"/>
          </p:cNvSpPr>
          <p:nvPr>
            <p:ph idx="1"/>
          </p:nvPr>
        </p:nvSpPr>
        <p:spPr>
          <a:xfrm>
            <a:off x="397665" y="1946276"/>
            <a:ext cx="9482935" cy="3992562"/>
          </a:xfrm>
        </p:spPr>
        <p:txBody>
          <a:bodyPr/>
          <a:lstStyle>
            <a:lvl1pPr>
              <a:spcAft>
                <a:spcPts val="1200"/>
              </a:spcAft>
              <a:defRPr sz="1400"/>
            </a:lvl1pPr>
            <a:lvl2pPr>
              <a:defRPr sz="1200">
                <a:latin typeface="+mn-lt"/>
              </a:defRPr>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0556A229-FEBB-D152-453C-CB7311E22927}"/>
              </a:ext>
            </a:extLst>
          </p:cNvPr>
          <p:cNvSpPr txBox="1"/>
          <p:nvPr userDrawn="1"/>
        </p:nvSpPr>
        <p:spPr>
          <a:xfrm>
            <a:off x="402431" y="6216754"/>
            <a:ext cx="987450" cy="276999"/>
          </a:xfrm>
          <a:prstGeom prst="rect">
            <a:avLst/>
          </a:prstGeom>
          <a:noFill/>
        </p:spPr>
        <p:txBody>
          <a:bodyPr wrap="none" lIns="0" tIns="0" rIns="0" bIns="0" rtlCol="0">
            <a:noAutofit/>
          </a:bodyPr>
          <a:lstStyle/>
          <a:p>
            <a:r>
              <a:rPr lang="en-US" sz="1600" b="1" dirty="0">
                <a:solidFill>
                  <a:schemeClr val="tx1"/>
                </a:solidFill>
                <a:latin typeface="+mn-lt"/>
                <a:cs typeface="Arial" panose="020B0604020202020204" pitchFamily="34" charset="0"/>
              </a:rPr>
              <a:t>pwc.com</a:t>
            </a:r>
          </a:p>
        </p:txBody>
      </p:sp>
    </p:spTree>
    <p:extLst>
      <p:ext uri="{BB962C8B-B14F-4D97-AF65-F5344CB8AC3E}">
        <p14:creationId xmlns:p14="http://schemas.microsoft.com/office/powerpoint/2010/main" val="2325064978"/>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9B049-C4AF-635D-0724-7432952970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82D0025-EFA9-002C-BD63-B8E4A19A6F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14B5DC3-38FF-2F48-0D44-21CED0400A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322EB-A897-2285-EBF7-18775D369769}"/>
              </a:ext>
            </a:extLst>
          </p:cNvPr>
          <p:cNvSpPr>
            <a:spLocks noGrp="1"/>
          </p:cNvSpPr>
          <p:nvPr>
            <p:ph type="dt" sz="half" idx="10"/>
          </p:nvPr>
        </p:nvSpPr>
        <p:spPr/>
        <p:txBody>
          <a:bodyPr/>
          <a:lstStyle/>
          <a:p>
            <a:fld id="{F2CB0698-4F9A-43C0-8FA2-015C774B5AA3}" type="datetime1">
              <a:rPr lang="en-GB" smtClean="0"/>
              <a:t>28/05/2025</a:t>
            </a:fld>
            <a:endParaRPr lang="en-GB"/>
          </a:p>
        </p:txBody>
      </p:sp>
      <p:sp>
        <p:nvSpPr>
          <p:cNvPr id="6" name="Footer Placeholder 5">
            <a:extLst>
              <a:ext uri="{FF2B5EF4-FFF2-40B4-BE49-F238E27FC236}">
                <a16:creationId xmlns:a16="http://schemas.microsoft.com/office/drawing/2014/main" id="{B79AB6D1-E076-ACE9-2705-96F212479E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741671-DDCD-91C7-3F46-90950C9EFF6E}"/>
              </a:ext>
            </a:extLst>
          </p:cNvPr>
          <p:cNvSpPr>
            <a:spLocks noGrp="1"/>
          </p:cNvSpPr>
          <p:nvPr>
            <p:ph type="sldNum" sz="quarter" idx="12"/>
          </p:nvPr>
        </p:nvSpPr>
        <p:spPr/>
        <p:txBody>
          <a:bodyPr/>
          <a:lstStyle/>
          <a:p>
            <a:fld id="{5EF9A5FE-9191-4FC7-9DE4-CFBA80E592C6}" type="slidenum">
              <a:rPr lang="en-GB" smtClean="0"/>
              <a:t>‹#›</a:t>
            </a:fld>
            <a:endParaRPr lang="en-GB"/>
          </a:p>
        </p:txBody>
      </p:sp>
    </p:spTree>
    <p:extLst>
      <p:ext uri="{BB962C8B-B14F-4D97-AF65-F5344CB8AC3E}">
        <p14:creationId xmlns:p14="http://schemas.microsoft.com/office/powerpoint/2010/main" val="3328846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42.xml"/><Relationship Id="rId21" Type="http://schemas.openxmlformats.org/officeDocument/2006/relationships/slideLayout" Target="../slideLayouts/slideLayout37.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63" Type="http://schemas.openxmlformats.org/officeDocument/2006/relationships/slideLayout" Target="../slideLayouts/slideLayout79.xml"/><Relationship Id="rId68" Type="http://schemas.openxmlformats.org/officeDocument/2006/relationships/slideLayout" Target="../slideLayouts/slideLayout84.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66" Type="http://schemas.openxmlformats.org/officeDocument/2006/relationships/slideLayout" Target="../slideLayouts/slideLayout82.xml"/><Relationship Id="rId5" Type="http://schemas.openxmlformats.org/officeDocument/2006/relationships/slideLayout" Target="../slideLayouts/slideLayout21.xml"/><Relationship Id="rId61" Type="http://schemas.openxmlformats.org/officeDocument/2006/relationships/slideLayout" Target="../slideLayouts/slideLayout77.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slideLayout" Target="../slideLayouts/slideLayout80.xml"/><Relationship Id="rId69" Type="http://schemas.openxmlformats.org/officeDocument/2006/relationships/slideLayout" Target="../slideLayouts/slideLayout85.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67" Type="http://schemas.openxmlformats.org/officeDocument/2006/relationships/slideLayout" Target="../slideLayouts/slideLayout83.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slideLayout" Target="../slideLayouts/slideLayout78.xml"/><Relationship Id="rId70" Type="http://schemas.openxmlformats.org/officeDocument/2006/relationships/theme" Target="../theme/theme3.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65" Type="http://schemas.openxmlformats.org/officeDocument/2006/relationships/slideLayout" Target="../slideLayouts/slideLayout81.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9" Type="http://schemas.openxmlformats.org/officeDocument/2006/relationships/slideLayout" Target="../slideLayouts/slideLayout55.xml"/><Relationship Id="rId34" Type="http://schemas.openxmlformats.org/officeDocument/2006/relationships/slideLayout" Target="../slideLayouts/slideLayout50.xml"/><Relationship Id="rId50" Type="http://schemas.openxmlformats.org/officeDocument/2006/relationships/slideLayout" Target="../slideLayouts/slideLayout66.xml"/><Relationship Id="rId55"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BC157B3-D8C4-935D-2DA6-539B9E7944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CDD12EB-6A83-717F-4BB2-EB43CDD763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403AE6-D6C0-D174-4D94-C215869E4C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4EA4A26-7408-47B2-99D5-A243A1891BF9}" type="datetime1">
              <a:rPr lang="en-GB" smtClean="0"/>
              <a:t>28/05/2025</a:t>
            </a:fld>
            <a:endParaRPr lang="en-GB"/>
          </a:p>
        </p:txBody>
      </p:sp>
      <p:sp>
        <p:nvSpPr>
          <p:cNvPr id="5" name="Footer Placeholder 4">
            <a:extLst>
              <a:ext uri="{FF2B5EF4-FFF2-40B4-BE49-F238E27FC236}">
                <a16:creationId xmlns:a16="http://schemas.microsoft.com/office/drawing/2014/main" id="{709A8B75-3918-DB70-4D1D-35B844D0E0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B4EB008-2DE2-3C4D-72CB-21AA31E320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EF9A5FE-9191-4FC7-9DE4-CFBA80E592C6}" type="slidenum">
              <a:rPr lang="en-GB" smtClean="0"/>
              <a:t>‹#›</a:t>
            </a:fld>
            <a:endParaRPr lang="en-GB"/>
          </a:p>
        </p:txBody>
      </p:sp>
    </p:spTree>
    <p:extLst>
      <p:ext uri="{BB962C8B-B14F-4D97-AF65-F5344CB8AC3E}">
        <p14:creationId xmlns:p14="http://schemas.microsoft.com/office/powerpoint/2010/main" val="4089881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2" r:id="rId4"/>
    <p:sldLayoutId id="2147483653" r:id="rId5"/>
    <p:sldLayoutId id="2147483654" r:id="rId6"/>
    <p:sldLayoutId id="2147483655" r:id="rId7"/>
    <p:sldLayoutId id="2147483656" r:id="rId8"/>
    <p:sldLayoutId id="2147483657" r:id="rId9"/>
    <p:sldLayoutId id="2147483658" r:id="rId10"/>
    <p:sldLayoutId id="214748366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494A4F-D3DB-0774-9A49-3731CB00A89B}"/>
              </a:ext>
            </a:extLst>
          </p:cNvPr>
          <p:cNvSpPr>
            <a:spLocks noGrp="1"/>
          </p:cNvSpPr>
          <p:nvPr>
            <p:ph type="title"/>
          </p:nvPr>
        </p:nvSpPr>
        <p:spPr>
          <a:xfrm>
            <a:off x="397667" y="402336"/>
            <a:ext cx="5645946" cy="1295399"/>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C66E56D0-2D08-E67F-5DF1-B3B408351D90}"/>
              </a:ext>
            </a:extLst>
          </p:cNvPr>
          <p:cNvSpPr>
            <a:spLocks noGrp="1"/>
          </p:cNvSpPr>
          <p:nvPr>
            <p:ph type="body" idx="1"/>
          </p:nvPr>
        </p:nvSpPr>
        <p:spPr>
          <a:xfrm>
            <a:off x="397668" y="1953895"/>
            <a:ext cx="6606382" cy="398494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596148DB-FA68-371C-8BF4-E293FC9AFA61}"/>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a:p>
        </p:txBody>
      </p:sp>
      <p:sp>
        <p:nvSpPr>
          <p:cNvPr id="75" name="TextBox 74">
            <a:extLst>
              <a:ext uri="{FF2B5EF4-FFF2-40B4-BE49-F238E27FC236}">
                <a16:creationId xmlns:a16="http://schemas.microsoft.com/office/drawing/2014/main" id="{C49942D6-F832-B4B1-76C2-4932E26F77DC}"/>
              </a:ext>
            </a:extLst>
          </p:cNvPr>
          <p:cNvSpPr txBox="1"/>
          <p:nvPr userDrawn="1"/>
        </p:nvSpPr>
        <p:spPr>
          <a:xfrm>
            <a:off x="394728" y="6497441"/>
            <a:ext cx="431483" cy="161583"/>
          </a:xfrm>
          <a:prstGeom prst="rect">
            <a:avLst/>
          </a:prstGeom>
          <a:noFill/>
        </p:spPr>
        <p:txBody>
          <a:bodyPr wrap="square" lIns="0" tIns="0" rIns="0" bIns="0" rtlCol="0">
            <a:spAutoFit/>
          </a:bodyPr>
          <a:lstStyle/>
          <a:p>
            <a:pPr algn="l"/>
            <a:r>
              <a:rPr lang="en-US" sz="1050" b="1">
                <a:solidFill>
                  <a:schemeClr val="tx1"/>
                </a:solidFill>
              </a:rPr>
              <a:t>PwC</a:t>
            </a:r>
          </a:p>
        </p:txBody>
      </p:sp>
      <p:sp>
        <p:nvSpPr>
          <p:cNvPr id="9" name="Slide Number Placeholder 13">
            <a:extLst>
              <a:ext uri="{FF2B5EF4-FFF2-40B4-BE49-F238E27FC236}">
                <a16:creationId xmlns:a16="http://schemas.microsoft.com/office/drawing/2014/main" id="{E24FE0F2-07AD-8A4E-A9FB-C7018A821F6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a:p>
        </p:txBody>
      </p:sp>
      <p:sp>
        <p:nvSpPr>
          <p:cNvPr id="72" name="Date Placeholder 71">
            <a:extLst>
              <a:ext uri="{FF2B5EF4-FFF2-40B4-BE49-F238E27FC236}">
                <a16:creationId xmlns:a16="http://schemas.microsoft.com/office/drawing/2014/main" id="{DAB00A56-EB9F-33C3-88B3-D8EB0A54BA49}"/>
              </a:ext>
            </a:extLst>
          </p:cNvPr>
          <p:cNvSpPr>
            <a:spLocks noGrp="1"/>
          </p:cNvSpPr>
          <p:nvPr>
            <p:ph type="dt" sz="half" idx="2"/>
          </p:nvPr>
        </p:nvSpPr>
        <p:spPr>
          <a:xfrm>
            <a:off x="5265850" y="7056786"/>
            <a:ext cx="2743200" cy="161583"/>
          </a:xfrm>
          <a:prstGeom prst="rect">
            <a:avLst/>
          </a:prstGeom>
        </p:spPr>
        <p:txBody>
          <a:bodyPr vert="horz" lIns="0" tIns="0" rIns="0" bIns="0" rtlCol="0" anchor="ctr">
            <a:spAutoFit/>
          </a:bodyPr>
          <a:lstStyle>
            <a:lvl1pPr algn="l">
              <a:defRPr sz="1050">
                <a:solidFill>
                  <a:schemeClr val="tx1"/>
                </a:solidFill>
              </a:defRPr>
            </a:lvl1pPr>
          </a:lstStyle>
          <a:p>
            <a:fld id="{158FC6BE-FC63-4B83-81C2-4FD72D323F86}" type="datetime1">
              <a:rPr lang="en-GB" smtClean="0"/>
              <a:t>28/05/2025</a:t>
            </a:fld>
            <a:endParaRPr lang="en-US"/>
          </a:p>
        </p:txBody>
      </p:sp>
    </p:spTree>
    <p:extLst>
      <p:ext uri="{BB962C8B-B14F-4D97-AF65-F5344CB8AC3E}">
        <p14:creationId xmlns:p14="http://schemas.microsoft.com/office/powerpoint/2010/main" val="1643058329"/>
      </p:ext>
    </p:extLst>
  </p:cSld>
  <p:clrMap bg1="lt1" tx1="dk1" bg2="lt2" tx2="dk2" accent1="accent1" accent2="accent2" accent3="accent3" accent4="accent4" accent5="accent5" accent6="accent6" hlink="hlink" folHlink="folHlink"/>
  <p:sldLayoutIdLst>
    <p:sldLayoutId id="2147483685" r:id="rId1"/>
    <p:sldLayoutId id="2147483659" r:id="rId2"/>
    <p:sldLayoutId id="2147483651" r:id="rId3"/>
    <p:sldLayoutId id="2147483757" r:id="rId4"/>
    <p:sldLayoutId id="2147483758" r:id="rId5"/>
  </p:sldLayoutIdLst>
  <p:hf hdr="0" ftr="0" dt="0"/>
  <p:txStyles>
    <p:titleStyle>
      <a:lvl1pPr algn="l" defTabSz="914400" rtl="0" eaLnBrk="1" latinLnBrk="0" hangingPunct="1">
        <a:lnSpc>
          <a:spcPct val="90000"/>
        </a:lnSpc>
        <a:spcBef>
          <a:spcPct val="0"/>
        </a:spcBef>
        <a:buNone/>
        <a:defRPr sz="2800" b="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52" userDrawn="1">
          <p15:clr>
            <a:srgbClr val="F26B43"/>
          </p15:clr>
        </p15:guide>
        <p15:guide id="3" pos="252" userDrawn="1">
          <p15:clr>
            <a:srgbClr val="F26B43"/>
          </p15:clr>
        </p15:guide>
        <p15:guide id="4" pos="7434" userDrawn="1">
          <p15:clr>
            <a:srgbClr val="F26B43"/>
          </p15:clr>
        </p15:guide>
        <p15:guide id="11" orient="horz" pos="4065" userDrawn="1">
          <p15:clr>
            <a:srgbClr val="F26B43"/>
          </p15:clr>
        </p15:guide>
        <p15:guide id="12" pos="786" userDrawn="1">
          <p15:clr>
            <a:srgbClr val="F26B43"/>
          </p15:clr>
        </p15:guide>
        <p15:guide id="13" pos="858" userDrawn="1">
          <p15:clr>
            <a:srgbClr val="F26B43"/>
          </p15:clr>
        </p15:guide>
        <p15:guide id="14" pos="1391" userDrawn="1">
          <p15:clr>
            <a:srgbClr val="F26B43"/>
          </p15:clr>
        </p15:guide>
        <p15:guide id="15" pos="1461" userDrawn="1">
          <p15:clr>
            <a:srgbClr val="F26B43"/>
          </p15:clr>
        </p15:guide>
        <p15:guide id="16" pos="1994" userDrawn="1">
          <p15:clr>
            <a:srgbClr val="F26B43"/>
          </p15:clr>
        </p15:guide>
        <p15:guide id="17" pos="2067" userDrawn="1">
          <p15:clr>
            <a:srgbClr val="F26B43"/>
          </p15:clr>
        </p15:guide>
        <p15:guide id="18" pos="2600" userDrawn="1">
          <p15:clr>
            <a:srgbClr val="F26B43"/>
          </p15:clr>
        </p15:guide>
        <p15:guide id="19" pos="2670" userDrawn="1">
          <p15:clr>
            <a:srgbClr val="F26B43"/>
          </p15:clr>
        </p15:guide>
        <p15:guide id="20" pos="3204" userDrawn="1">
          <p15:clr>
            <a:srgbClr val="F26B43"/>
          </p15:clr>
        </p15:guide>
        <p15:guide id="21" pos="3275" userDrawn="1">
          <p15:clr>
            <a:srgbClr val="F26B43"/>
          </p15:clr>
        </p15:guide>
        <p15:guide id="22" pos="3807" userDrawn="1">
          <p15:clr>
            <a:srgbClr val="F26B43"/>
          </p15:clr>
        </p15:guide>
        <p15:guide id="23" pos="3879" userDrawn="1">
          <p15:clr>
            <a:srgbClr val="F26B43"/>
          </p15:clr>
        </p15:guide>
        <p15:guide id="24" pos="4412" userDrawn="1">
          <p15:clr>
            <a:srgbClr val="F26B43"/>
          </p15:clr>
        </p15:guide>
        <p15:guide id="25" pos="5016" userDrawn="1">
          <p15:clr>
            <a:srgbClr val="F26B43"/>
          </p15:clr>
        </p15:guide>
        <p15:guide id="26" pos="4484" userDrawn="1">
          <p15:clr>
            <a:srgbClr val="F26B43"/>
          </p15:clr>
        </p15:guide>
        <p15:guide id="27" pos="5088" userDrawn="1">
          <p15:clr>
            <a:srgbClr val="F26B43"/>
          </p15:clr>
        </p15:guide>
        <p15:guide id="28" pos="5621" userDrawn="1">
          <p15:clr>
            <a:srgbClr val="F26B43"/>
          </p15:clr>
        </p15:guide>
        <p15:guide id="29" pos="5693" userDrawn="1">
          <p15:clr>
            <a:srgbClr val="F26B43"/>
          </p15:clr>
        </p15:guide>
        <p15:guide id="30" pos="6224" userDrawn="1">
          <p15:clr>
            <a:srgbClr val="F26B43"/>
          </p15:clr>
        </p15:guide>
        <p15:guide id="31" pos="6297" userDrawn="1">
          <p15:clr>
            <a:srgbClr val="F26B43"/>
          </p15:clr>
        </p15:guide>
        <p15:guide id="32" pos="6828" userDrawn="1">
          <p15:clr>
            <a:srgbClr val="F26B43"/>
          </p15:clr>
        </p15:guide>
        <p15:guide id="33" pos="6900" userDrawn="1">
          <p15:clr>
            <a:srgbClr val="F26B43"/>
          </p15:clr>
        </p15:guide>
        <p15:guide id="34" orient="horz" pos="506" userDrawn="1">
          <p15:clr>
            <a:srgbClr val="F26B43"/>
          </p15:clr>
        </p15:guide>
        <p15:guide id="35" orient="horz" pos="578" userDrawn="1">
          <p15:clr>
            <a:srgbClr val="F26B43"/>
          </p15:clr>
        </p15:guide>
        <p15:guide id="36" orient="horz" pos="830" userDrawn="1">
          <p15:clr>
            <a:srgbClr val="F26B43"/>
          </p15:clr>
        </p15:guide>
        <p15:guide id="37" orient="horz" pos="900" userDrawn="1">
          <p15:clr>
            <a:srgbClr val="F26B43"/>
          </p15:clr>
        </p15:guide>
        <p15:guide id="38" orient="horz" pos="1152" userDrawn="1">
          <p15:clr>
            <a:srgbClr val="F26B43"/>
          </p15:clr>
        </p15:guide>
        <p15:guide id="39" orient="horz" pos="1226" userDrawn="1">
          <p15:clr>
            <a:srgbClr val="F26B43"/>
          </p15:clr>
        </p15:guide>
        <p15:guide id="40" orient="horz" pos="1476" userDrawn="1">
          <p15:clr>
            <a:srgbClr val="F26B43"/>
          </p15:clr>
        </p15:guide>
        <p15:guide id="41" orient="horz" pos="1800" userDrawn="1">
          <p15:clr>
            <a:srgbClr val="F26B43"/>
          </p15:clr>
        </p15:guide>
        <p15:guide id="42" orient="horz" pos="1872" userDrawn="1">
          <p15:clr>
            <a:srgbClr val="F26B43"/>
          </p15:clr>
        </p15:guide>
        <p15:guide id="43" orient="horz" pos="2123" userDrawn="1">
          <p15:clr>
            <a:srgbClr val="F26B43"/>
          </p15:clr>
        </p15:guide>
        <p15:guide id="44" orient="horz" pos="2195" userDrawn="1">
          <p15:clr>
            <a:srgbClr val="F26B43"/>
          </p15:clr>
        </p15:guide>
        <p15:guide id="45" orient="horz" pos="2447" userDrawn="1">
          <p15:clr>
            <a:srgbClr val="F26B43"/>
          </p15:clr>
        </p15:guide>
        <p15:guide id="46" orient="horz" pos="2519" userDrawn="1">
          <p15:clr>
            <a:srgbClr val="F26B43"/>
          </p15:clr>
        </p15:guide>
        <p15:guide id="47" orient="horz" pos="2771" userDrawn="1">
          <p15:clr>
            <a:srgbClr val="F26B43"/>
          </p15:clr>
        </p15:guide>
        <p15:guide id="48" orient="horz" pos="2843" userDrawn="1">
          <p15:clr>
            <a:srgbClr val="F26B43"/>
          </p15:clr>
        </p15:guide>
        <p15:guide id="49" orient="horz" pos="3095" userDrawn="1">
          <p15:clr>
            <a:srgbClr val="F26B43"/>
          </p15:clr>
        </p15:guide>
        <p15:guide id="50" orient="horz" pos="3167" userDrawn="1">
          <p15:clr>
            <a:srgbClr val="F26B43"/>
          </p15:clr>
        </p15:guide>
        <p15:guide id="51" orient="horz" pos="3417" userDrawn="1">
          <p15:clr>
            <a:srgbClr val="F26B43"/>
          </p15:clr>
        </p15:guide>
        <p15:guide id="52" orient="horz" pos="3489" userDrawn="1">
          <p15:clr>
            <a:srgbClr val="F26B43"/>
          </p15:clr>
        </p15:guide>
        <p15:guide id="53" orient="horz" pos="3741" userDrawn="1">
          <p15:clr>
            <a:srgbClr val="F26B43"/>
          </p15:clr>
        </p15:guide>
        <p15:guide id="54" orient="horz" pos="3813" userDrawn="1">
          <p15:clr>
            <a:srgbClr val="F26B43"/>
          </p15:clr>
        </p15:guide>
        <p15:guide id="55" orient="horz" pos="154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494A4F-D3DB-0774-9A49-3731CB00A89B}"/>
              </a:ext>
            </a:extLst>
          </p:cNvPr>
          <p:cNvSpPr>
            <a:spLocks noGrp="1"/>
          </p:cNvSpPr>
          <p:nvPr>
            <p:ph type="title"/>
          </p:nvPr>
        </p:nvSpPr>
        <p:spPr>
          <a:xfrm>
            <a:off x="397667" y="402336"/>
            <a:ext cx="5645946" cy="1295399"/>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66E56D0-2D08-E67F-5DF1-B3B408351D90}"/>
              </a:ext>
            </a:extLst>
          </p:cNvPr>
          <p:cNvSpPr>
            <a:spLocks noGrp="1"/>
          </p:cNvSpPr>
          <p:nvPr>
            <p:ph type="body" idx="1"/>
          </p:nvPr>
        </p:nvSpPr>
        <p:spPr>
          <a:xfrm>
            <a:off x="397668" y="1953895"/>
            <a:ext cx="6606382" cy="398494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4">
            <a:extLst>
              <a:ext uri="{FF2B5EF4-FFF2-40B4-BE49-F238E27FC236}">
                <a16:creationId xmlns:a16="http://schemas.microsoft.com/office/drawing/2014/main" id="{596148DB-FA68-371C-8BF4-E293FC9AFA61}"/>
              </a:ext>
            </a:extLst>
          </p:cNvPr>
          <p:cNvSpPr>
            <a:spLocks noGrp="1"/>
          </p:cNvSpPr>
          <p:nvPr>
            <p:ph type="ftr" sz="quarter" idx="3"/>
          </p:nvPr>
        </p:nvSpPr>
        <p:spPr>
          <a:xfrm>
            <a:off x="1066800" y="6497441"/>
            <a:ext cx="8814816" cy="161583"/>
          </a:xfrm>
          <a:prstGeom prst="rect">
            <a:avLst/>
          </a:prstGeom>
        </p:spPr>
        <p:txBody>
          <a:bodyPr vert="horz" wrap="square" lIns="0" tIns="0" rIns="0" bIns="0" rtlCol="0" anchor="b" anchorCtr="0">
            <a:spAutoFit/>
          </a:bodyPr>
          <a:lstStyle>
            <a:lvl1pPr algn="l">
              <a:defRPr sz="1050" b="0">
                <a:solidFill>
                  <a:sysClr val="windowText" lastClr="000000"/>
                </a:solidFill>
                <a:latin typeface="+mn-lt"/>
                <a:cs typeface="Arial" panose="020B0604020202020204" pitchFamily="34" charset="0"/>
              </a:defRPr>
            </a:lvl1pPr>
          </a:lstStyle>
          <a:p>
            <a:endParaRPr lang="en-US" dirty="0"/>
          </a:p>
        </p:txBody>
      </p:sp>
      <p:sp>
        <p:nvSpPr>
          <p:cNvPr id="75" name="TextBox 74">
            <a:extLst>
              <a:ext uri="{FF2B5EF4-FFF2-40B4-BE49-F238E27FC236}">
                <a16:creationId xmlns:a16="http://schemas.microsoft.com/office/drawing/2014/main" id="{C49942D6-F832-B4B1-76C2-4932E26F77DC}"/>
              </a:ext>
            </a:extLst>
          </p:cNvPr>
          <p:cNvSpPr txBox="1"/>
          <p:nvPr userDrawn="1"/>
        </p:nvSpPr>
        <p:spPr>
          <a:xfrm>
            <a:off x="394728" y="6497441"/>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9" name="Slide Number Placeholder 13">
            <a:extLst>
              <a:ext uri="{FF2B5EF4-FFF2-40B4-BE49-F238E27FC236}">
                <a16:creationId xmlns:a16="http://schemas.microsoft.com/office/drawing/2014/main" id="{E24FE0F2-07AD-8A4E-A9FB-C7018A821F6E}"/>
              </a:ext>
            </a:extLst>
          </p:cNvPr>
          <p:cNvSpPr>
            <a:spLocks noGrp="1"/>
          </p:cNvSpPr>
          <p:nvPr>
            <p:ph type="sldNum" sz="quarter" idx="4"/>
          </p:nvPr>
        </p:nvSpPr>
        <p:spPr>
          <a:xfrm>
            <a:off x="11503818" y="6501384"/>
            <a:ext cx="298209" cy="161583"/>
          </a:xfrm>
          <a:prstGeom prst="rect">
            <a:avLst/>
          </a:prstGeom>
        </p:spPr>
        <p:txBody>
          <a:bodyPr vert="horz" wrap="square" lIns="0" tIns="0" rIns="0" bIns="0" rtlCol="0" anchor="b" anchorCtr="0">
            <a:spAutoFit/>
          </a:bodyPr>
          <a:lstStyle>
            <a:lvl1pPr algn="r">
              <a:defRPr sz="1050">
                <a:solidFill>
                  <a:schemeClr val="tx1"/>
                </a:solidFill>
                <a:latin typeface="+mn-lt"/>
                <a:cs typeface="Arial" panose="020B0604020202020204" pitchFamily="34" charset="0"/>
              </a:defRPr>
            </a:lvl1pPr>
          </a:lstStyle>
          <a:p>
            <a:fld id="{3E6AC032-1535-134B-A583-D5E1DDD0D167}" type="slidenum">
              <a:rPr lang="en-US" smtClean="0"/>
              <a:pPr/>
              <a:t>‹#›</a:t>
            </a:fld>
            <a:endParaRPr lang="en-US" dirty="0"/>
          </a:p>
        </p:txBody>
      </p:sp>
      <p:sp>
        <p:nvSpPr>
          <p:cNvPr id="72" name="Date Placeholder 71">
            <a:extLst>
              <a:ext uri="{FF2B5EF4-FFF2-40B4-BE49-F238E27FC236}">
                <a16:creationId xmlns:a16="http://schemas.microsoft.com/office/drawing/2014/main" id="{DAB00A56-EB9F-33C3-88B3-D8EB0A54BA49}"/>
              </a:ext>
            </a:extLst>
          </p:cNvPr>
          <p:cNvSpPr>
            <a:spLocks noGrp="1"/>
          </p:cNvSpPr>
          <p:nvPr>
            <p:ph type="dt" sz="half" idx="2"/>
          </p:nvPr>
        </p:nvSpPr>
        <p:spPr>
          <a:xfrm>
            <a:off x="5265850" y="7056786"/>
            <a:ext cx="2743200" cy="161583"/>
          </a:xfrm>
          <a:prstGeom prst="rect">
            <a:avLst/>
          </a:prstGeom>
        </p:spPr>
        <p:txBody>
          <a:bodyPr vert="horz" lIns="0" tIns="0" rIns="0" bIns="0" rtlCol="0" anchor="ctr">
            <a:spAutoFit/>
          </a:bodyPr>
          <a:lstStyle>
            <a:lvl1pPr algn="l">
              <a:defRPr sz="1050">
                <a:solidFill>
                  <a:schemeClr val="tx1"/>
                </a:solidFill>
              </a:defRPr>
            </a:lvl1pPr>
          </a:lstStyle>
          <a:p>
            <a:fld id="{891FD6B5-3C49-479F-85E2-D65C6A08747B}" type="datetime1">
              <a:rPr lang="en-GB" smtClean="0"/>
              <a:t>28/05/2025</a:t>
            </a:fld>
            <a:endParaRPr lang="en-US" dirty="0"/>
          </a:p>
        </p:txBody>
      </p:sp>
    </p:spTree>
    <p:extLst>
      <p:ext uri="{BB962C8B-B14F-4D97-AF65-F5344CB8AC3E}">
        <p14:creationId xmlns:p14="http://schemas.microsoft.com/office/powerpoint/2010/main" val="396026600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Lst>
  <p:hf hdr="0" ftr="0" dt="0"/>
  <p:txStyles>
    <p:titleStyle>
      <a:lvl1pPr algn="l" defTabSz="914400" rtl="0" eaLnBrk="1" latinLnBrk="0" hangingPunct="1">
        <a:lnSpc>
          <a:spcPct val="90000"/>
        </a:lnSpc>
        <a:spcBef>
          <a:spcPct val="0"/>
        </a:spcBef>
        <a:buNone/>
        <a:defRPr sz="2800" b="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12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4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4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4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52">
          <p15:clr>
            <a:srgbClr val="F26B43"/>
          </p15:clr>
        </p15:guide>
        <p15:guide id="3" pos="252">
          <p15:clr>
            <a:srgbClr val="F26B43"/>
          </p15:clr>
        </p15:guide>
        <p15:guide id="4" pos="7434">
          <p15:clr>
            <a:srgbClr val="F26B43"/>
          </p15:clr>
        </p15:guide>
        <p15:guide id="11" orient="horz" pos="4065">
          <p15:clr>
            <a:srgbClr val="F26B43"/>
          </p15:clr>
        </p15:guide>
        <p15:guide id="12" pos="786">
          <p15:clr>
            <a:srgbClr val="F26B43"/>
          </p15:clr>
        </p15:guide>
        <p15:guide id="13" pos="858">
          <p15:clr>
            <a:srgbClr val="F26B43"/>
          </p15:clr>
        </p15:guide>
        <p15:guide id="14" pos="1391">
          <p15:clr>
            <a:srgbClr val="F26B43"/>
          </p15:clr>
        </p15:guide>
        <p15:guide id="15" pos="1461">
          <p15:clr>
            <a:srgbClr val="F26B43"/>
          </p15:clr>
        </p15:guide>
        <p15:guide id="16" pos="1994">
          <p15:clr>
            <a:srgbClr val="F26B43"/>
          </p15:clr>
        </p15:guide>
        <p15:guide id="17" pos="2067">
          <p15:clr>
            <a:srgbClr val="F26B43"/>
          </p15:clr>
        </p15:guide>
        <p15:guide id="18" pos="2600">
          <p15:clr>
            <a:srgbClr val="F26B43"/>
          </p15:clr>
        </p15:guide>
        <p15:guide id="19" pos="2670">
          <p15:clr>
            <a:srgbClr val="F26B43"/>
          </p15:clr>
        </p15:guide>
        <p15:guide id="20" pos="3204">
          <p15:clr>
            <a:srgbClr val="F26B43"/>
          </p15:clr>
        </p15:guide>
        <p15:guide id="21" pos="3275">
          <p15:clr>
            <a:srgbClr val="F26B43"/>
          </p15:clr>
        </p15:guide>
        <p15:guide id="22" pos="3807">
          <p15:clr>
            <a:srgbClr val="F26B43"/>
          </p15:clr>
        </p15:guide>
        <p15:guide id="23" pos="3879">
          <p15:clr>
            <a:srgbClr val="F26B43"/>
          </p15:clr>
        </p15:guide>
        <p15:guide id="24" pos="4412">
          <p15:clr>
            <a:srgbClr val="F26B43"/>
          </p15:clr>
        </p15:guide>
        <p15:guide id="25" pos="5016">
          <p15:clr>
            <a:srgbClr val="F26B43"/>
          </p15:clr>
        </p15:guide>
        <p15:guide id="26" pos="4484">
          <p15:clr>
            <a:srgbClr val="F26B43"/>
          </p15:clr>
        </p15:guide>
        <p15:guide id="27" pos="5088">
          <p15:clr>
            <a:srgbClr val="F26B43"/>
          </p15:clr>
        </p15:guide>
        <p15:guide id="28" pos="5621">
          <p15:clr>
            <a:srgbClr val="F26B43"/>
          </p15:clr>
        </p15:guide>
        <p15:guide id="29" pos="5693">
          <p15:clr>
            <a:srgbClr val="F26B43"/>
          </p15:clr>
        </p15:guide>
        <p15:guide id="30" pos="6224">
          <p15:clr>
            <a:srgbClr val="F26B43"/>
          </p15:clr>
        </p15:guide>
        <p15:guide id="31" pos="6297">
          <p15:clr>
            <a:srgbClr val="F26B43"/>
          </p15:clr>
        </p15:guide>
        <p15:guide id="32" pos="6828">
          <p15:clr>
            <a:srgbClr val="F26B43"/>
          </p15:clr>
        </p15:guide>
        <p15:guide id="33" pos="6900">
          <p15:clr>
            <a:srgbClr val="F26B43"/>
          </p15:clr>
        </p15:guide>
        <p15:guide id="34" orient="horz" pos="506">
          <p15:clr>
            <a:srgbClr val="F26B43"/>
          </p15:clr>
        </p15:guide>
        <p15:guide id="35" orient="horz" pos="578">
          <p15:clr>
            <a:srgbClr val="F26B43"/>
          </p15:clr>
        </p15:guide>
        <p15:guide id="36" orient="horz" pos="830">
          <p15:clr>
            <a:srgbClr val="F26B43"/>
          </p15:clr>
        </p15:guide>
        <p15:guide id="37" orient="horz" pos="900">
          <p15:clr>
            <a:srgbClr val="F26B43"/>
          </p15:clr>
        </p15:guide>
        <p15:guide id="38" orient="horz" pos="1152">
          <p15:clr>
            <a:srgbClr val="F26B43"/>
          </p15:clr>
        </p15:guide>
        <p15:guide id="39" orient="horz" pos="1226">
          <p15:clr>
            <a:srgbClr val="F26B43"/>
          </p15:clr>
        </p15:guide>
        <p15:guide id="40" orient="horz" pos="1476">
          <p15:clr>
            <a:srgbClr val="F26B43"/>
          </p15:clr>
        </p15:guide>
        <p15:guide id="41" orient="horz" pos="1800">
          <p15:clr>
            <a:srgbClr val="F26B43"/>
          </p15:clr>
        </p15:guide>
        <p15:guide id="42" orient="horz" pos="1872">
          <p15:clr>
            <a:srgbClr val="F26B43"/>
          </p15:clr>
        </p15:guide>
        <p15:guide id="43" orient="horz" pos="2123">
          <p15:clr>
            <a:srgbClr val="F26B43"/>
          </p15:clr>
        </p15:guide>
        <p15:guide id="44" orient="horz" pos="2195">
          <p15:clr>
            <a:srgbClr val="F26B43"/>
          </p15:clr>
        </p15:guide>
        <p15:guide id="45" orient="horz" pos="2447">
          <p15:clr>
            <a:srgbClr val="F26B43"/>
          </p15:clr>
        </p15:guide>
        <p15:guide id="46" orient="horz" pos="2519">
          <p15:clr>
            <a:srgbClr val="F26B43"/>
          </p15:clr>
        </p15:guide>
        <p15:guide id="47" orient="horz" pos="2771">
          <p15:clr>
            <a:srgbClr val="F26B43"/>
          </p15:clr>
        </p15:guide>
        <p15:guide id="48" orient="horz" pos="2843">
          <p15:clr>
            <a:srgbClr val="F26B43"/>
          </p15:clr>
        </p15:guide>
        <p15:guide id="49" orient="horz" pos="3095">
          <p15:clr>
            <a:srgbClr val="F26B43"/>
          </p15:clr>
        </p15:guide>
        <p15:guide id="50" orient="horz" pos="3167">
          <p15:clr>
            <a:srgbClr val="F26B43"/>
          </p15:clr>
        </p15:guide>
        <p15:guide id="51" orient="horz" pos="3417">
          <p15:clr>
            <a:srgbClr val="F26B43"/>
          </p15:clr>
        </p15:guide>
        <p15:guide id="52" orient="horz" pos="3489">
          <p15:clr>
            <a:srgbClr val="F26B43"/>
          </p15:clr>
        </p15:guide>
        <p15:guide id="53" orient="horz" pos="3741">
          <p15:clr>
            <a:srgbClr val="F26B43"/>
          </p15:clr>
        </p15:guide>
        <p15:guide id="54" orient="horz" pos="3813">
          <p15:clr>
            <a:srgbClr val="F26B43"/>
          </p15:clr>
        </p15:guide>
        <p15:guide id="55" orient="horz" pos="154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hyperlink" Target="https://new.kenyalaw.org/akn/ke/act/2015/29/eng@2024-12-27#part_XII__sec_84__subsec_5__para_b" TargetMode="External"/><Relationship Id="rId1" Type="http://schemas.openxmlformats.org/officeDocument/2006/relationships/slideLayout" Target="../slideLayouts/slideLayout15.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9.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9.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79.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56610-6914-1964-0ED8-8925C2005E1B}"/>
              </a:ext>
            </a:extLst>
          </p:cNvPr>
          <p:cNvSpPr>
            <a:spLocks noGrp="1"/>
          </p:cNvSpPr>
          <p:nvPr>
            <p:ph type="ctrTitle"/>
          </p:nvPr>
        </p:nvSpPr>
        <p:spPr/>
        <p:txBody>
          <a:bodyPr/>
          <a:lstStyle/>
          <a:p>
            <a:endParaRPr lang="en-GB"/>
          </a:p>
        </p:txBody>
      </p:sp>
      <p:sp>
        <p:nvSpPr>
          <p:cNvPr id="3" name="Subtitle 2" hidden="1">
            <a:extLst>
              <a:ext uri="{FF2B5EF4-FFF2-40B4-BE49-F238E27FC236}">
                <a16:creationId xmlns:a16="http://schemas.microsoft.com/office/drawing/2014/main" id="{B30D2227-0BC5-2163-B88E-D0F3B65789F7}"/>
              </a:ext>
            </a:extLst>
          </p:cNvPr>
          <p:cNvSpPr>
            <a:spLocks noGrp="1"/>
          </p:cNvSpPr>
          <p:nvPr>
            <p:ph type="subTitle" idx="1"/>
          </p:nvPr>
        </p:nvSpPr>
        <p:spPr>
          <a:ln>
            <a:noFill/>
          </a:ln>
        </p:spPr>
        <p:txBody>
          <a:bodyPr/>
          <a:lstStyle/>
          <a:p>
            <a:endParaRPr lang="en-GB"/>
          </a:p>
        </p:txBody>
      </p:sp>
      <p:pic>
        <p:nvPicPr>
          <p:cNvPr id="4" name="Picture Placeholder 8" descr="A person and person sitting at a table&#10;&#10;AI-generated content may be incorrect.">
            <a:extLst>
              <a:ext uri="{FF2B5EF4-FFF2-40B4-BE49-F238E27FC236}">
                <a16:creationId xmlns:a16="http://schemas.microsoft.com/office/drawing/2014/main" id="{DFB76C16-6861-F7FC-CC2F-AEA750B8619F}"/>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5" name="Graphic 4" descr="pwc logo">
            <a:extLst>
              <a:ext uri="{FF2B5EF4-FFF2-40B4-BE49-F238E27FC236}">
                <a16:creationId xmlns:a16="http://schemas.microsoft.com/office/drawing/2014/main" id="{2A9BF823-997A-33FC-357C-B22B9095D2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3391" y="383381"/>
            <a:ext cx="1064007" cy="517902"/>
          </a:xfrm>
          <a:prstGeom prst="rect">
            <a:avLst/>
          </a:prstGeom>
        </p:spPr>
      </p:pic>
      <p:sp>
        <p:nvSpPr>
          <p:cNvPr id="7" name="TextBox 6">
            <a:extLst>
              <a:ext uri="{FF2B5EF4-FFF2-40B4-BE49-F238E27FC236}">
                <a16:creationId xmlns:a16="http://schemas.microsoft.com/office/drawing/2014/main" id="{87985A3A-07D4-B480-3056-63BC17525BCA}"/>
              </a:ext>
            </a:extLst>
          </p:cNvPr>
          <p:cNvSpPr txBox="1"/>
          <p:nvPr/>
        </p:nvSpPr>
        <p:spPr>
          <a:xfrm>
            <a:off x="323180" y="1836034"/>
            <a:ext cx="7328904" cy="1938992"/>
          </a:xfrm>
          <a:prstGeom prst="rect">
            <a:avLst/>
          </a:prstGeom>
          <a:noFill/>
        </p:spPr>
        <p:txBody>
          <a:bodyPr wrap="square">
            <a:spAutoFit/>
          </a:bodyPr>
          <a:lstStyle/>
          <a:p>
            <a:pPr>
              <a:spcBef>
                <a:spcPts val="1200"/>
              </a:spcBef>
            </a:pPr>
            <a:r>
              <a:rPr lang="en-US" sz="4000" dirty="0">
                <a:latin typeface="Georgia" panose="02040502050405020303" pitchFamily="18" charset="0"/>
              </a:rPr>
              <a:t>PricewaterhouseCoopers Kenya</a:t>
            </a:r>
          </a:p>
          <a:p>
            <a:pPr>
              <a:spcBef>
                <a:spcPts val="1200"/>
              </a:spcBef>
            </a:pPr>
            <a:r>
              <a:rPr lang="en-US" sz="2000" b="1" dirty="0">
                <a:latin typeface="Arial" panose="020B0604020202020204" pitchFamily="34" charset="0"/>
                <a:cs typeface="Arial" panose="020B0604020202020204" pitchFamily="34" charset="0"/>
              </a:rPr>
              <a:t>Oral Submission of Proposals to the National Assembly Committee on Finance and National Planning</a:t>
            </a:r>
          </a:p>
          <a:p>
            <a:pPr>
              <a:spcBef>
                <a:spcPts val="1200"/>
              </a:spcBef>
            </a:pPr>
            <a:r>
              <a:rPr lang="en-US" sz="2000" dirty="0">
                <a:latin typeface="Arial" panose="020B0604020202020204" pitchFamily="34" charset="0"/>
                <a:cs typeface="Arial" panose="020B0604020202020204" pitchFamily="34" charset="0"/>
              </a:rPr>
              <a:t>Finance Bill, 2025</a:t>
            </a:r>
            <a:endParaRPr lang="en-GB"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B170170-9BED-5DA6-94D9-B2CAC32114CF}"/>
              </a:ext>
            </a:extLst>
          </p:cNvPr>
          <p:cNvSpPr txBox="1"/>
          <p:nvPr/>
        </p:nvSpPr>
        <p:spPr>
          <a:xfrm>
            <a:off x="219456" y="5989320"/>
            <a:ext cx="3035808"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29 May 2025</a:t>
            </a:r>
          </a:p>
        </p:txBody>
      </p:sp>
      <p:sp>
        <p:nvSpPr>
          <p:cNvPr id="6" name="Slide Number Placeholder 5">
            <a:extLst>
              <a:ext uri="{FF2B5EF4-FFF2-40B4-BE49-F238E27FC236}">
                <a16:creationId xmlns:a16="http://schemas.microsoft.com/office/drawing/2014/main" id="{196592E3-BFCB-3045-51DB-DC9696D2EFDF}"/>
              </a:ext>
            </a:extLst>
          </p:cNvPr>
          <p:cNvSpPr>
            <a:spLocks noGrp="1"/>
          </p:cNvSpPr>
          <p:nvPr>
            <p:ph type="sldNum" sz="quarter" idx="12"/>
          </p:nvPr>
        </p:nvSpPr>
        <p:spPr/>
        <p:txBody>
          <a:bodyPr/>
          <a:lstStyle/>
          <a:p>
            <a:fld id="{5EF9A5FE-9191-4FC7-9DE4-CFBA80E592C6}" type="slidenum">
              <a:rPr lang="en-GB" smtClean="0"/>
              <a:t>1</a:t>
            </a:fld>
            <a:endParaRPr lang="en-GB"/>
          </a:p>
        </p:txBody>
      </p:sp>
    </p:spTree>
    <p:extLst>
      <p:ext uri="{BB962C8B-B14F-4D97-AF65-F5344CB8AC3E}">
        <p14:creationId xmlns:p14="http://schemas.microsoft.com/office/powerpoint/2010/main" val="280812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FB258-9DEC-EE6B-9C49-935002419181}"/>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ED7006AA-C2CA-3B22-FFDD-3AAE3422A232}"/>
              </a:ext>
            </a:extLst>
          </p:cNvPr>
          <p:cNvSpPr txBox="1"/>
          <p:nvPr/>
        </p:nvSpPr>
        <p:spPr>
          <a:xfrm>
            <a:off x="400050" y="560225"/>
            <a:ext cx="11192256" cy="461665"/>
          </a:xfrm>
          <a:prstGeom prst="rect">
            <a:avLst/>
          </a:prstGeom>
          <a:noFill/>
        </p:spPr>
        <p:txBody>
          <a:bodyPr wrap="square" lIns="91440" tIns="45720" rIns="91440" bIns="45720" rtlCol="0" anchor="t">
            <a:spAutoFit/>
          </a:bodyPr>
          <a:lstStyle/>
          <a:p>
            <a:r>
              <a:rPr lang="en-US" sz="2400" dirty="0">
                <a:latin typeface="Georgia"/>
              </a:rPr>
              <a:t>Exemption of Gratuity and Pension Payments</a:t>
            </a:r>
            <a:endParaRPr lang="en-GB" sz="2400" dirty="0">
              <a:latin typeface="Georgia"/>
            </a:endParaRPr>
          </a:p>
        </p:txBody>
      </p:sp>
      <p:sp>
        <p:nvSpPr>
          <p:cNvPr id="10" name="Content Placeholder 16">
            <a:extLst>
              <a:ext uri="{FF2B5EF4-FFF2-40B4-BE49-F238E27FC236}">
                <a16:creationId xmlns:a16="http://schemas.microsoft.com/office/drawing/2014/main" id="{0CC2DD83-2AFD-C7D6-4316-3B3768ECC6B9}"/>
              </a:ext>
            </a:extLst>
          </p:cNvPr>
          <p:cNvSpPr txBox="1">
            <a:spLocks/>
          </p:cNvSpPr>
          <p:nvPr/>
        </p:nvSpPr>
        <p:spPr>
          <a:xfrm>
            <a:off x="398527" y="3266849"/>
            <a:ext cx="337252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a:rPr>
              <a:t>Issue</a:t>
            </a:r>
            <a:endParaRPr kumimoji="0" lang="en-GB" sz="1500" b="1" i="0" u="none" strike="noStrike" kern="1200" cap="none" spc="0" normalizeH="0" baseline="0" noProof="0" dirty="0">
              <a:ln>
                <a:noFill/>
              </a:ln>
              <a:solidFill>
                <a:srgbClr val="000000"/>
              </a:solidFill>
              <a:effectLst/>
              <a:uLnTx/>
              <a:uFillTx/>
              <a:latin typeface="Georgia"/>
            </a:endParaRPr>
          </a:p>
          <a:p>
            <a:r>
              <a:rPr lang="en-US" sz="1400" i="0">
                <a:solidFill>
                  <a:schemeClr val="accent1"/>
                </a:solidFill>
                <a:effectLst/>
                <a:latin typeface="+mj-lt"/>
              </a:rPr>
              <a:t>Clause 26(c) of the Finance Bill, 2025 </a:t>
            </a:r>
          </a:p>
          <a:p>
            <a:r>
              <a:rPr lang="en-US" sz="1400" b="0" i="0">
                <a:solidFill>
                  <a:srgbClr val="000000"/>
                </a:solidFill>
                <a:effectLst/>
                <a:latin typeface="+mj-lt"/>
              </a:rPr>
              <a:t>Paragraph 53 of Part 1 of First Schedule to ITA – Taxation of gratuity payments</a:t>
            </a:r>
            <a:r>
              <a:rPr lang="en-US" sz="1400" b="1" i="0">
                <a:solidFill>
                  <a:srgbClr val="000000"/>
                </a:solidFill>
                <a:effectLst/>
                <a:latin typeface="+mj-lt"/>
              </a:rPr>
              <a:t> </a:t>
            </a:r>
          </a:p>
          <a:p>
            <a:r>
              <a:rPr lang="en-US" sz="1400" b="0" i="0">
                <a:solidFill>
                  <a:srgbClr val="424242"/>
                </a:solidFill>
                <a:effectLst/>
                <a:latin typeface="Georgia"/>
              </a:rPr>
              <a:t>The Bill proposes to amend Paragraph 53 to exempt from income tax pension benefits paid upon retirement, including gratuity, public pension allowances, retirement annuities, early withdrawals due to ill health, and withdrawals after 20 years of membership.</a:t>
            </a:r>
            <a:endParaRPr lang="en-GB" sz="1400" i="0" u="none" strike="noStrike" kern="1200" cap="none" spc="0" normalizeH="0" baseline="0" noProof="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2883182D-5C58-7888-8CF2-6C3B7892D35C}"/>
              </a:ext>
            </a:extLst>
          </p:cNvPr>
          <p:cNvSpPr txBox="1">
            <a:spLocks/>
          </p:cNvSpPr>
          <p:nvPr/>
        </p:nvSpPr>
        <p:spPr>
          <a:xfrm>
            <a:off x="4202851" y="3266849"/>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a:rPr>
              <a:t>Proposal</a:t>
            </a:r>
            <a:endParaRPr kumimoji="0" lang="en-GB" sz="1500" b="1" i="0" u="none" strike="noStrike" kern="1200" cap="none" spc="0" normalizeH="0" baseline="0" noProof="0" dirty="0">
              <a:ln>
                <a:noFill/>
              </a:ln>
              <a:solidFill>
                <a:srgbClr val="000000"/>
              </a:solidFill>
              <a:effectLst/>
              <a:uLnTx/>
              <a:uFillTx/>
              <a:latin typeface="Georgia"/>
            </a:endParaRPr>
          </a:p>
          <a:p>
            <a:r>
              <a:rPr lang="en-US" sz="1400" b="0" i="0" dirty="0">
                <a:solidFill>
                  <a:srgbClr val="000000"/>
                </a:solidFill>
                <a:effectLst/>
                <a:latin typeface="+mj-lt"/>
              </a:rPr>
              <a:t>We recommend that the ITA be amended to segregate provisions on tax exemption of gratuity from those on pension payments.</a:t>
            </a:r>
            <a:endParaRPr lang="en-GB" sz="1200" dirty="0">
              <a:latin typeface="+mj-lt"/>
            </a:endParaRPr>
          </a:p>
          <a:p>
            <a:endParaRPr lang="en-US" sz="1200" b="0">
              <a:latin typeface="+mj-lt"/>
            </a:endParaRPr>
          </a:p>
        </p:txBody>
      </p:sp>
      <p:sp>
        <p:nvSpPr>
          <p:cNvPr id="12" name="Content Placeholder 25">
            <a:extLst>
              <a:ext uri="{FF2B5EF4-FFF2-40B4-BE49-F238E27FC236}">
                <a16:creationId xmlns:a16="http://schemas.microsoft.com/office/drawing/2014/main" id="{01B2C571-A3B3-B7ED-84A5-C733817426C3}"/>
              </a:ext>
            </a:extLst>
          </p:cNvPr>
          <p:cNvSpPr txBox="1">
            <a:spLocks/>
          </p:cNvSpPr>
          <p:nvPr/>
        </p:nvSpPr>
        <p:spPr>
          <a:xfrm>
            <a:off x="8094716" y="3266849"/>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r>
              <a:rPr lang="en-US" sz="1400" b="0" i="0">
                <a:solidFill>
                  <a:srgbClr val="424242"/>
                </a:solidFill>
                <a:effectLst/>
                <a:latin typeface="+mj-lt"/>
              </a:rPr>
              <a:t> The current proposal is ambiguous and could </a:t>
            </a:r>
            <a:r>
              <a:rPr lang="en-US" sz="1400" b="0">
                <a:solidFill>
                  <a:srgbClr val="424242"/>
                </a:solidFill>
                <a:latin typeface="+mj-lt"/>
              </a:rPr>
              <a:t>imply</a:t>
            </a:r>
            <a:r>
              <a:rPr lang="en-US" sz="1400" b="0" i="0">
                <a:solidFill>
                  <a:srgbClr val="424242"/>
                </a:solidFill>
                <a:effectLst/>
                <a:latin typeface="+mj-lt"/>
              </a:rPr>
              <a:t> that </a:t>
            </a:r>
            <a:r>
              <a:rPr lang="en-US" sz="1400" b="0">
                <a:solidFill>
                  <a:srgbClr val="424242"/>
                </a:solidFill>
                <a:latin typeface="+mj-lt"/>
              </a:rPr>
              <a:t>either all gratuity is tax-exempt or</a:t>
            </a:r>
            <a:r>
              <a:rPr lang="en-US" sz="1400" b="0" i="0">
                <a:solidFill>
                  <a:srgbClr val="424242"/>
                </a:solidFill>
                <a:effectLst/>
                <a:latin typeface="+mj-lt"/>
              </a:rPr>
              <a:t> only pension-sourced gratuity payments are tax-exempt</a:t>
            </a:r>
            <a:r>
              <a:rPr lang="en-US" sz="1400" b="0">
                <a:solidFill>
                  <a:srgbClr val="424242"/>
                </a:solidFill>
                <a:latin typeface="+mj-lt"/>
              </a:rPr>
              <a:t>.</a:t>
            </a:r>
          </a:p>
        </p:txBody>
      </p:sp>
      <p:pic>
        <p:nvPicPr>
          <p:cNvPr id="13" name="Graphic 12">
            <a:extLst>
              <a:ext uri="{FF2B5EF4-FFF2-40B4-BE49-F238E27FC236}">
                <a16:creationId xmlns:a16="http://schemas.microsoft.com/office/drawing/2014/main" id="{CE164A15-7909-7DB5-B53F-AEA394966B25}"/>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20DF3965-30AA-BA14-CAAF-2C675BBD8BBC}"/>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200C0A2C-ACB5-3CE7-1B79-D918E5B25BFF}"/>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4EBA0E91-9803-4AA8-8BC1-74815BD2D1EC}"/>
              </a:ext>
            </a:extLst>
          </p:cNvPr>
          <p:cNvSpPr>
            <a:spLocks noGrp="1"/>
          </p:cNvSpPr>
          <p:nvPr>
            <p:ph type="sldNum" sz="quarter" idx="12"/>
          </p:nvPr>
        </p:nvSpPr>
        <p:spPr/>
        <p:txBody>
          <a:bodyPr/>
          <a:lstStyle/>
          <a:p>
            <a:fld id="{5EF9A5FE-9191-4FC7-9DE4-CFBA80E592C6}" type="slidenum">
              <a:rPr lang="en-GB" smtClean="0"/>
              <a:t>10</a:t>
            </a:fld>
            <a:endParaRPr lang="en-GB"/>
          </a:p>
        </p:txBody>
      </p:sp>
    </p:spTree>
    <p:extLst>
      <p:ext uri="{BB962C8B-B14F-4D97-AF65-F5344CB8AC3E}">
        <p14:creationId xmlns:p14="http://schemas.microsoft.com/office/powerpoint/2010/main" val="4262643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854F7-9D28-6182-FC4C-F1402C06E862}"/>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277BAC49-D01B-8D9A-28EE-E1217BE261B3}"/>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dirty="0">
                <a:latin typeface="Georgia"/>
              </a:rPr>
              <a:t>Taxable value of motor-vehicle benefit- Not in Bill</a:t>
            </a:r>
            <a:endParaRPr lang="en-US" sz="3200" dirty="0">
              <a:latin typeface="Georgia"/>
              <a:cs typeface="Arial"/>
            </a:endParaRPr>
          </a:p>
        </p:txBody>
      </p:sp>
      <p:sp>
        <p:nvSpPr>
          <p:cNvPr id="10" name="Content Placeholder 16">
            <a:extLst>
              <a:ext uri="{FF2B5EF4-FFF2-40B4-BE49-F238E27FC236}">
                <a16:creationId xmlns:a16="http://schemas.microsoft.com/office/drawing/2014/main" id="{F218A355-73F4-7868-A629-BC43A8984680}"/>
              </a:ext>
            </a:extLst>
          </p:cNvPr>
          <p:cNvSpPr txBox="1">
            <a:spLocks/>
          </p:cNvSpPr>
          <p:nvPr/>
        </p:nvSpPr>
        <p:spPr>
          <a:xfrm>
            <a:off x="276779" y="3422223"/>
            <a:ext cx="3447528" cy="3249507"/>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endParaRPr lang="en-US">
              <a:solidFill>
                <a:srgbClr val="000000"/>
              </a:solidFill>
              <a:latin typeface="Arial"/>
              <a:cs typeface="Arial"/>
            </a:endParaRPr>
          </a:p>
          <a:p>
            <a:r>
              <a:rPr lang="en-US" sz="1400">
                <a:solidFill>
                  <a:srgbClr val="FD5108"/>
                </a:solidFill>
                <a:latin typeface="Georgia"/>
              </a:rPr>
              <a:t>Section 5(2)B of the ITA</a:t>
            </a:r>
            <a:endParaRPr lang="en-US">
              <a:cs typeface="Arial"/>
            </a:endParaRPr>
          </a:p>
          <a:p>
            <a:r>
              <a:rPr lang="en-US" sz="1400" b="0">
                <a:solidFill>
                  <a:srgbClr val="000000"/>
                </a:solidFill>
                <a:latin typeface="Georgia"/>
              </a:rPr>
              <a:t>The </a:t>
            </a:r>
            <a:r>
              <a:rPr lang="en-US" sz="1400" b="0" i="0">
                <a:solidFill>
                  <a:srgbClr val="000000"/>
                </a:solidFill>
                <a:effectLst/>
                <a:latin typeface="Georgia"/>
              </a:rPr>
              <a:t>ITA does not allow an employer to reduce the taxable value of motor vehicle benefit by the amount of motor vehicle cost recovered from an employee</a:t>
            </a:r>
            <a:r>
              <a:rPr lang="en-US" sz="1400" b="0">
                <a:solidFill>
                  <a:srgbClr val="000000"/>
                </a:solidFill>
                <a:latin typeface="Georgia"/>
              </a:rPr>
              <a:t>.</a:t>
            </a:r>
            <a:endParaRPr lang="en-US" sz="1400" b="0" i="0" u="none" strike="noStrike" kern="1200" cap="none" spc="0" normalizeH="0" baseline="0" noProof="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B5963E13-069C-189D-6DD7-40DDC9233709}"/>
              </a:ext>
            </a:extLst>
          </p:cNvPr>
          <p:cNvSpPr txBox="1">
            <a:spLocks/>
          </p:cNvSpPr>
          <p:nvPr/>
        </p:nvSpPr>
        <p:spPr>
          <a:xfrm>
            <a:off x="4095364" y="3425187"/>
            <a:ext cx="3774018" cy="217073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pPr marL="285750" indent="-285750">
              <a:spcBef>
                <a:spcPts val="0"/>
              </a:spcBef>
              <a:spcAft>
                <a:spcPts val="0"/>
              </a:spcAft>
              <a:buFont typeface="Arial" panose="020B0604020202020204" pitchFamily="34" charset="0"/>
              <a:buChar char="•"/>
              <a:defRPr/>
            </a:pPr>
            <a:r>
              <a:rPr kumimoji="0" lang="en-US" sz="1400" b="0" i="0" u="none" strike="noStrike" kern="1200" cap="none" spc="0" normalizeH="0" baseline="0" noProof="0">
                <a:ln>
                  <a:noFill/>
                </a:ln>
                <a:solidFill>
                  <a:srgbClr val="000000"/>
                </a:solidFill>
                <a:effectLst/>
                <a:uLnTx/>
                <a:uFillTx/>
                <a:latin typeface="Georgia"/>
                <a:ea typeface="+mn-ea"/>
                <a:cs typeface="+mn-cs"/>
              </a:rPr>
              <a:t> </a:t>
            </a:r>
            <a:r>
              <a:rPr lang="en-US" sz="1400" b="0" i="0">
                <a:solidFill>
                  <a:srgbClr val="000000"/>
                </a:solidFill>
                <a:effectLst/>
                <a:latin typeface="+mj-lt"/>
              </a:rPr>
              <a:t>Amendment of the Section 5(2B) of the ITA to allow for the reduction of the taxable value of motor vehicle benefit by the amount recovered from an employee and depreciation.</a:t>
            </a:r>
            <a:endParaRPr lang="en-GB" sz="1400">
              <a:latin typeface="+mj-lt"/>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a:latin typeface="+mj-lt"/>
            </a:endParaRPr>
          </a:p>
        </p:txBody>
      </p:sp>
      <p:sp>
        <p:nvSpPr>
          <p:cNvPr id="12" name="Content Placeholder 25">
            <a:extLst>
              <a:ext uri="{FF2B5EF4-FFF2-40B4-BE49-F238E27FC236}">
                <a16:creationId xmlns:a16="http://schemas.microsoft.com/office/drawing/2014/main" id="{21C6CCB8-EB1E-119D-C3BD-8B2BE16AB64A}"/>
              </a:ext>
            </a:extLst>
          </p:cNvPr>
          <p:cNvSpPr txBox="1">
            <a:spLocks/>
          </p:cNvSpPr>
          <p:nvPr/>
        </p:nvSpPr>
        <p:spPr>
          <a:xfrm>
            <a:off x="8143435" y="3434322"/>
            <a:ext cx="3891249" cy="3236922"/>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The proposed amendment will</a:t>
            </a:r>
            <a:r>
              <a:rPr lang="en-US" sz="1400" b="0">
                <a:solidFill>
                  <a:srgbClr val="000000"/>
                </a:solidFill>
                <a:latin typeface="+mj-lt"/>
              </a:rPr>
              <a:t> ensure reasonable and fair determination of the motor vehicle benefit by factoring in   depreciation</a:t>
            </a:r>
            <a:r>
              <a:rPr lang="en-US" sz="1400" b="0" i="0">
                <a:solidFill>
                  <a:srgbClr val="000000"/>
                </a:solidFill>
                <a:effectLst/>
                <a:latin typeface="+mj-lt"/>
              </a:rPr>
              <a:t> </a:t>
            </a:r>
            <a:r>
              <a:rPr lang="en-US" sz="1400" b="0">
                <a:solidFill>
                  <a:srgbClr val="000000"/>
                </a:solidFill>
                <a:latin typeface="+mj-lt"/>
              </a:rPr>
              <a:t>and costs recovered from employees. </a:t>
            </a:r>
            <a:endParaRPr lang="en-US">
              <a:cs typeface="Arial"/>
            </a:endParaRPr>
          </a:p>
          <a:p>
            <a:pPr marL="285750" indent="-285750">
              <a:buChar char="•"/>
            </a:pPr>
            <a:r>
              <a:rPr lang="en-US" sz="1400" b="0">
                <a:solidFill>
                  <a:srgbClr val="000000"/>
                </a:solidFill>
                <a:latin typeface="+mj-lt"/>
              </a:rPr>
              <a:t>To align with regional best practice: For instance, Ugandan Tax legislation provides for the depreciation of a motor vehicle provided to an employee at an annual rate of 35% on a reducing balance basis when computing the value of the motor vehicle benefit that should be taxed.</a:t>
            </a:r>
          </a:p>
          <a:p>
            <a:endParaRPr lang="en-US" sz="1400" b="0">
              <a:solidFill>
                <a:srgbClr val="000000"/>
              </a:solidFill>
              <a:latin typeface="+mj-lt"/>
            </a:endParaRPr>
          </a:p>
          <a:p>
            <a:pPr marL="285750" indent="-285750">
              <a:buFont typeface="Arial" panose="020B0604020202020204" pitchFamily="34" charset="0"/>
              <a:buChar char="•"/>
            </a:pPr>
            <a:endParaRPr lang="en-US" sz="1400" b="0">
              <a:solidFill>
                <a:srgbClr val="000000"/>
              </a:solidFill>
              <a:latin typeface="+mj-lt"/>
            </a:endParaRPr>
          </a:p>
        </p:txBody>
      </p:sp>
      <p:pic>
        <p:nvPicPr>
          <p:cNvPr id="13" name="Graphic 12">
            <a:extLst>
              <a:ext uri="{FF2B5EF4-FFF2-40B4-BE49-F238E27FC236}">
                <a16:creationId xmlns:a16="http://schemas.microsoft.com/office/drawing/2014/main" id="{CE50EFAE-8E63-4E2A-6147-91ED267D75D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95362802-954E-DEF4-50C6-45C2389A76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A725B185-F72E-E36A-B55E-9754620EA642}"/>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42C7913B-D3BF-6490-ECC1-B73E9D514CD4}"/>
              </a:ext>
            </a:extLst>
          </p:cNvPr>
          <p:cNvSpPr>
            <a:spLocks noGrp="1"/>
          </p:cNvSpPr>
          <p:nvPr>
            <p:ph type="sldNum" sz="quarter" idx="12"/>
          </p:nvPr>
        </p:nvSpPr>
        <p:spPr/>
        <p:txBody>
          <a:bodyPr/>
          <a:lstStyle/>
          <a:p>
            <a:fld id="{5EF9A5FE-9191-4FC7-9DE4-CFBA80E592C6}" type="slidenum">
              <a:rPr lang="en-GB" smtClean="0"/>
              <a:t>11</a:t>
            </a:fld>
            <a:endParaRPr lang="en-GB"/>
          </a:p>
        </p:txBody>
      </p:sp>
    </p:spTree>
    <p:extLst>
      <p:ext uri="{BB962C8B-B14F-4D97-AF65-F5344CB8AC3E}">
        <p14:creationId xmlns:p14="http://schemas.microsoft.com/office/powerpoint/2010/main" val="1639953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6506C-FDF6-0AE7-68AE-92C4D2A5D0E1}"/>
            </a:ext>
          </a:extLst>
        </p:cNvPr>
        <p:cNvGrpSpPr/>
        <p:nvPr/>
      </p:nvGrpSpPr>
      <p:grpSpPr>
        <a:xfrm>
          <a:off x="0" y="0"/>
          <a:ext cx="0" cy="0"/>
          <a:chOff x="0" y="0"/>
          <a:chExt cx="0" cy="0"/>
        </a:xfrm>
      </p:grpSpPr>
      <p:sp>
        <p:nvSpPr>
          <p:cNvPr id="41" name="Title 40">
            <a:extLst>
              <a:ext uri="{FF2B5EF4-FFF2-40B4-BE49-F238E27FC236}">
                <a16:creationId xmlns:a16="http://schemas.microsoft.com/office/drawing/2014/main" id="{6C06199E-3F82-AD96-60CA-7A30BD85ACDB}"/>
              </a:ext>
            </a:extLst>
          </p:cNvPr>
          <p:cNvSpPr>
            <a:spLocks noGrp="1"/>
          </p:cNvSpPr>
          <p:nvPr>
            <p:ph type="title"/>
          </p:nvPr>
        </p:nvSpPr>
        <p:spPr>
          <a:xfrm>
            <a:off x="397772" y="3459958"/>
            <a:ext cx="7796051" cy="2593275"/>
          </a:xfrm>
        </p:spPr>
        <p:txBody>
          <a:bodyPr/>
          <a:lstStyle/>
          <a:p>
            <a:r>
              <a:rPr lang="en-US" dirty="0"/>
              <a:t>Value Added Tax Proposals</a:t>
            </a:r>
            <a:endParaRPr lang="en-GB" noProof="0" dirty="0"/>
          </a:p>
        </p:txBody>
      </p:sp>
      <p:sp>
        <p:nvSpPr>
          <p:cNvPr id="13" name="Text Placeholder 12">
            <a:extLst>
              <a:ext uri="{FF2B5EF4-FFF2-40B4-BE49-F238E27FC236}">
                <a16:creationId xmlns:a16="http://schemas.microsoft.com/office/drawing/2014/main" id="{6268E07C-07D1-E1F9-EC38-B4E62FB1350E}"/>
              </a:ext>
            </a:extLst>
          </p:cNvPr>
          <p:cNvSpPr>
            <a:spLocks noGrp="1"/>
          </p:cNvSpPr>
          <p:nvPr>
            <p:ph type="body" idx="1"/>
          </p:nvPr>
        </p:nvSpPr>
        <p:spPr>
          <a:xfrm>
            <a:off x="8193823" y="572408"/>
            <a:ext cx="3462095" cy="4308872"/>
          </a:xfrm>
        </p:spPr>
        <p:txBody>
          <a:bodyPr/>
          <a:lstStyle/>
          <a:p>
            <a:r>
              <a:rPr lang="en-US"/>
              <a:t>3</a:t>
            </a:r>
            <a:endParaRPr lang="en-GB" noProof="0"/>
          </a:p>
        </p:txBody>
      </p:sp>
      <p:sp>
        <p:nvSpPr>
          <p:cNvPr id="3" name="Slide Number Placeholder 2">
            <a:extLst>
              <a:ext uri="{FF2B5EF4-FFF2-40B4-BE49-F238E27FC236}">
                <a16:creationId xmlns:a16="http://schemas.microsoft.com/office/drawing/2014/main" id="{4C0ABF52-0206-27D1-AD71-E037040D2F29}"/>
              </a:ext>
            </a:extLst>
          </p:cNvPr>
          <p:cNvSpPr>
            <a:spLocks noGrp="1"/>
          </p:cNvSpPr>
          <p:nvPr>
            <p:ph type="sldNum" sz="quarter" idx="4"/>
          </p:nvPr>
        </p:nvSpPr>
        <p:spPr>
          <a:xfrm>
            <a:off x="11503818" y="6501384"/>
            <a:ext cx="298209" cy="161583"/>
          </a:xfrm>
        </p:spPr>
        <p:txBody>
          <a:bodyPr/>
          <a:lstStyle/>
          <a:p>
            <a:fld id="{3E6AC032-1535-134B-A583-D5E1DDD0D167}" type="slidenum">
              <a:rPr lang="en-US" smtClean="0"/>
              <a:pPr/>
              <a:t>12</a:t>
            </a:fld>
            <a:endParaRPr lang="en-US"/>
          </a:p>
        </p:txBody>
      </p:sp>
    </p:spTree>
    <p:extLst>
      <p:ext uri="{BB962C8B-B14F-4D97-AF65-F5344CB8AC3E}">
        <p14:creationId xmlns:p14="http://schemas.microsoft.com/office/powerpoint/2010/main" val="2218676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7DC30D-FAAE-B15E-BE3F-AECA62695B48}"/>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D0CDE053-96BB-62CF-DFFF-AC26632283C3}"/>
              </a:ext>
            </a:extLst>
          </p:cNvPr>
          <p:cNvSpPr txBox="1"/>
          <p:nvPr/>
        </p:nvSpPr>
        <p:spPr>
          <a:xfrm>
            <a:off x="400050" y="560225"/>
            <a:ext cx="11192256" cy="461665"/>
          </a:xfrm>
          <a:prstGeom prst="rect">
            <a:avLst/>
          </a:prstGeom>
          <a:noFill/>
        </p:spPr>
        <p:txBody>
          <a:bodyPr wrap="square" rtlCol="0">
            <a:spAutoFit/>
          </a:bodyPr>
          <a:lstStyle/>
          <a:p>
            <a:r>
              <a:rPr lang="en-US" sz="2400" b="0" i="0">
                <a:solidFill>
                  <a:srgbClr val="000000"/>
                </a:solidFill>
                <a:effectLst/>
                <a:latin typeface="Georgia" panose="02040502050405020303" pitchFamily="18" charset="0"/>
                <a:cs typeface="Arial" panose="020B0604020202020204" pitchFamily="34" charset="0"/>
              </a:rPr>
              <a:t>Restriction on the carry-forward of excess input taxes to subsequent tax periods</a:t>
            </a:r>
            <a:endParaRPr lang="en-GB" sz="2400">
              <a:latin typeface="Georgia" panose="02040502050405020303" pitchFamily="18" charset="0"/>
            </a:endParaRPr>
          </a:p>
        </p:txBody>
      </p:sp>
      <p:sp>
        <p:nvSpPr>
          <p:cNvPr id="10" name="Content Placeholder 16">
            <a:extLst>
              <a:ext uri="{FF2B5EF4-FFF2-40B4-BE49-F238E27FC236}">
                <a16:creationId xmlns:a16="http://schemas.microsoft.com/office/drawing/2014/main" id="{DB5AD3F3-03CA-B910-A15E-309B30F83E55}"/>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Issue</a:t>
            </a:r>
            <a:endParaRPr kumimoji="0" lang="en-GB" sz="1500" b="1" i="0" u="none" strike="noStrike" kern="1200" cap="none" spc="0" normalizeH="0" baseline="0" noProof="0">
              <a:ln>
                <a:noFill/>
              </a:ln>
              <a:solidFill>
                <a:srgbClr val="000000"/>
              </a:solidFill>
              <a:effectLst/>
              <a:uLnTx/>
              <a:uFillTx/>
              <a:latin typeface="Georgia"/>
            </a:endParaRPr>
          </a:p>
          <a:p>
            <a:r>
              <a:rPr lang="en-US" sz="1400" i="0">
                <a:solidFill>
                  <a:schemeClr val="accent1"/>
                </a:solidFill>
                <a:effectLst/>
                <a:latin typeface="+mj-lt"/>
              </a:rPr>
              <a:t>Clause 32(a) of the Finance Bill, 2025 </a:t>
            </a:r>
          </a:p>
          <a:p>
            <a:r>
              <a:rPr lang="en-US" sz="1400" b="0" i="0">
                <a:solidFill>
                  <a:srgbClr val="000000"/>
                </a:solidFill>
                <a:effectLst/>
                <a:latin typeface="+mj-lt"/>
              </a:rPr>
              <a:t>Section 17(5)(c) of the VAT Act</a:t>
            </a:r>
          </a:p>
          <a:p>
            <a:r>
              <a:rPr lang="en-US" sz="1400" b="0" i="0">
                <a:solidFill>
                  <a:srgbClr val="000000"/>
                </a:solidFill>
                <a:effectLst/>
                <a:latin typeface="+mj-lt"/>
              </a:rPr>
              <a:t>The </a:t>
            </a:r>
            <a:r>
              <a:rPr lang="en-US" sz="1400" b="0">
                <a:solidFill>
                  <a:srgbClr val="000000"/>
                </a:solidFill>
                <a:latin typeface="+mj-lt"/>
              </a:rPr>
              <a:t>Bill seeks to delete section 17(5)(c) of the VAT Act </a:t>
            </a:r>
            <a:r>
              <a:rPr lang="en-US" sz="1400" b="0">
                <a:solidFill>
                  <a:srgbClr val="000000"/>
                </a:solidFill>
                <a:latin typeface="Georgia"/>
              </a:rPr>
              <a:t>that currently</a:t>
            </a:r>
            <a:r>
              <a:rPr lang="en-US" sz="1400" b="0">
                <a:latin typeface="Georgia"/>
              </a:rPr>
              <a:t> allows businesses to offset excess input tax, specifically the portion withheld by appointed agents, against other tax liabilities or claim a refund under the TPA.</a:t>
            </a:r>
            <a:endParaRPr lang="en-US" sz="1400" b="0" i="0">
              <a:effectLst/>
              <a:latin typeface="Georgia"/>
            </a:endParaRPr>
          </a:p>
          <a:p>
            <a:pPr marL="0" marR="0" lvl="1" indent="0" algn="l" defTabSz="914400" rtl="0" eaLnBrk="1" fontAlgn="auto" latinLnBrk="0" hangingPunct="1">
              <a:lnSpc>
                <a:spcPct val="125000"/>
              </a:lnSpc>
              <a:spcBef>
                <a:spcPts val="600"/>
              </a:spcBef>
              <a:spcAft>
                <a:spcPts val="0"/>
              </a:spcAft>
              <a:buClrTx/>
              <a:buSzTx/>
              <a:buFont typeface="Arial" panose="020B0604020202020204" pitchFamily="34" charset="0"/>
              <a:buNone/>
              <a:tabLst/>
              <a:defRPr/>
            </a:pPr>
            <a:endParaRPr kumimoji="0" lang="en-GB" i="0" u="none" strike="noStrike" kern="1200" cap="none" spc="0" normalizeH="0" baseline="0" noProof="0" dirty="0">
              <a:ln>
                <a:noFill/>
              </a:ln>
              <a:solidFill>
                <a:srgbClr val="000000"/>
              </a:solidFill>
              <a:effectLst/>
              <a:uLnTx/>
              <a:uFillTx/>
              <a:ea typeface="+mn-ea"/>
              <a:cs typeface="+mn-cs"/>
            </a:endParaRPr>
          </a:p>
        </p:txBody>
      </p:sp>
      <p:sp>
        <p:nvSpPr>
          <p:cNvPr id="11" name="Content Placeholder 24">
            <a:extLst>
              <a:ext uri="{FF2B5EF4-FFF2-40B4-BE49-F238E27FC236}">
                <a16:creationId xmlns:a16="http://schemas.microsoft.com/office/drawing/2014/main" id="{3E659443-E0D9-26B6-CE92-0E7548822B99}"/>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Georgia"/>
              </a:rPr>
              <a:t>We propose that sub-section (5)(c) be retained as it currently read in the VAT Act. </a:t>
            </a:r>
            <a:r>
              <a:rPr lang="en-US" sz="1200" b="0" i="0">
                <a:solidFill>
                  <a:srgbClr val="000000"/>
                </a:solidFill>
                <a:effectLst/>
                <a:latin typeface="Georgia"/>
              </a:rPr>
              <a:t>  </a:t>
            </a:r>
            <a:endParaRPr lang="en-GB" sz="1200">
              <a:latin typeface="Georgia"/>
            </a:endParaRPr>
          </a:p>
        </p:txBody>
      </p:sp>
      <p:sp>
        <p:nvSpPr>
          <p:cNvPr id="12" name="Content Placeholder 25">
            <a:extLst>
              <a:ext uri="{FF2B5EF4-FFF2-40B4-BE49-F238E27FC236}">
                <a16:creationId xmlns:a16="http://schemas.microsoft.com/office/drawing/2014/main" id="{4DB6AF4C-D6EB-A66B-BD48-9B813E586C6C}"/>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pPr marL="285750" indent="-285750">
              <a:buFont typeface="Arial" panose="020B0604020202020204" pitchFamily="34" charset="0"/>
              <a:buChar char="•"/>
            </a:pPr>
            <a:r>
              <a:rPr lang="en-US" sz="1400" b="0" i="0">
                <a:solidFill>
                  <a:srgbClr val="000000"/>
                </a:solidFill>
                <a:effectLst/>
                <a:latin typeface="+mj-lt"/>
              </a:rPr>
              <a:t>This change may lead to increased cash flow challenges, requiring businesses to apply for refunds instead of offsetting the excess withholding VAT credits against any output tax</a:t>
            </a:r>
          </a:p>
          <a:p>
            <a:pPr marL="285750" indent="-285750">
              <a:buFont typeface="Arial" panose="020B0604020202020204" pitchFamily="34" charset="0"/>
              <a:buChar char="•"/>
            </a:pPr>
            <a:r>
              <a:rPr lang="en-US" sz="1400" b="0" i="0">
                <a:solidFill>
                  <a:srgbClr val="000000"/>
                </a:solidFill>
                <a:effectLst/>
                <a:latin typeface="Georgia"/>
              </a:rPr>
              <a:t>Increases the administrative burden on</a:t>
            </a:r>
            <a:r>
              <a:rPr lang="en-US" sz="1400">
                <a:solidFill>
                  <a:srgbClr val="000000"/>
                </a:solidFill>
                <a:latin typeface="Georgia"/>
              </a:rPr>
              <a:t> </a:t>
            </a:r>
            <a:r>
              <a:rPr lang="en-US" sz="1400" b="0" i="0">
                <a:solidFill>
                  <a:srgbClr val="000000"/>
                </a:solidFill>
                <a:effectLst/>
                <a:latin typeface="Georgia"/>
              </a:rPr>
              <a:t>the KRA, as it necessitates more processing, verification, and follow-up</a:t>
            </a:r>
            <a:endParaRPr lang="en-GB" sz="1400" b="0">
              <a:solidFill>
                <a:srgbClr val="000000"/>
              </a:solidFill>
              <a:latin typeface="Georgia"/>
            </a:endParaRPr>
          </a:p>
        </p:txBody>
      </p:sp>
      <p:pic>
        <p:nvPicPr>
          <p:cNvPr id="13" name="Graphic 12">
            <a:extLst>
              <a:ext uri="{FF2B5EF4-FFF2-40B4-BE49-F238E27FC236}">
                <a16:creationId xmlns:a16="http://schemas.microsoft.com/office/drawing/2014/main" id="{D061D7C1-87F6-FFF9-7761-60C93F71BF26}"/>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F67198FC-EDF2-96F5-B011-459AA40357EA}"/>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E6DBB19A-3A3C-9108-42E4-E668CE73548E}"/>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38920BF2-E5E8-29F7-FB28-AC623C194640}"/>
              </a:ext>
            </a:extLst>
          </p:cNvPr>
          <p:cNvSpPr>
            <a:spLocks noGrp="1"/>
          </p:cNvSpPr>
          <p:nvPr>
            <p:ph type="sldNum" sz="quarter" idx="12"/>
          </p:nvPr>
        </p:nvSpPr>
        <p:spPr/>
        <p:txBody>
          <a:bodyPr/>
          <a:lstStyle/>
          <a:p>
            <a:fld id="{5EF9A5FE-9191-4FC7-9DE4-CFBA80E592C6}" type="slidenum">
              <a:rPr lang="en-GB" smtClean="0"/>
              <a:t>13</a:t>
            </a:fld>
            <a:endParaRPr lang="en-GB"/>
          </a:p>
        </p:txBody>
      </p:sp>
    </p:spTree>
    <p:extLst>
      <p:ext uri="{BB962C8B-B14F-4D97-AF65-F5344CB8AC3E}">
        <p14:creationId xmlns:p14="http://schemas.microsoft.com/office/powerpoint/2010/main" val="1068772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2B305-D4FD-4200-E70B-4D1BE6F6410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23DA3CE2-81C5-634C-CF57-6E51DF808D72}"/>
              </a:ext>
            </a:extLst>
          </p:cNvPr>
          <p:cNvSpPr txBox="1"/>
          <p:nvPr/>
        </p:nvSpPr>
        <p:spPr>
          <a:xfrm>
            <a:off x="400050" y="560225"/>
            <a:ext cx="11192256" cy="461665"/>
          </a:xfrm>
          <a:prstGeom prst="rect">
            <a:avLst/>
          </a:prstGeom>
          <a:noFill/>
        </p:spPr>
        <p:txBody>
          <a:bodyPr wrap="square" rtlCol="0">
            <a:spAutoFit/>
          </a:bodyPr>
          <a:lstStyle/>
          <a:p>
            <a:r>
              <a:rPr lang="en-US" sz="2400">
                <a:solidFill>
                  <a:srgbClr val="000000"/>
                </a:solidFill>
                <a:latin typeface="Georgia" panose="02040502050405020303" pitchFamily="18" charset="0"/>
                <a:cs typeface="Arial" panose="020B0604020202020204" pitchFamily="34" charset="0"/>
              </a:rPr>
              <a:t>Limitation on the timelines for lodging a VAT refund claim</a:t>
            </a:r>
            <a:endParaRPr lang="en-GB" sz="2400">
              <a:latin typeface="Georgia" panose="02040502050405020303" pitchFamily="18" charset="0"/>
            </a:endParaRPr>
          </a:p>
        </p:txBody>
      </p:sp>
      <p:sp>
        <p:nvSpPr>
          <p:cNvPr id="10" name="Content Placeholder 16">
            <a:extLst>
              <a:ext uri="{FF2B5EF4-FFF2-40B4-BE49-F238E27FC236}">
                <a16:creationId xmlns:a16="http://schemas.microsoft.com/office/drawing/2014/main" id="{ED2F3856-023F-019C-624B-A1DA1E454394}"/>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Issue</a:t>
            </a:r>
            <a:endParaRPr kumimoji="0" lang="en-GB" sz="1500" b="1" i="0" u="none" strike="noStrike" kern="1200" cap="none" spc="0" normalizeH="0" baseline="0" noProof="0">
              <a:ln>
                <a:noFill/>
              </a:ln>
              <a:solidFill>
                <a:srgbClr val="000000"/>
              </a:solidFill>
              <a:effectLst/>
              <a:uLnTx/>
              <a:uFillTx/>
              <a:latin typeface="Georgia"/>
            </a:endParaRPr>
          </a:p>
          <a:p>
            <a:r>
              <a:rPr lang="en-US" sz="1400" i="0">
                <a:solidFill>
                  <a:schemeClr val="accent1"/>
                </a:solidFill>
                <a:effectLst/>
                <a:latin typeface="+mj-lt"/>
              </a:rPr>
              <a:t>Clause 32(b) of the Finance Bill,2025 </a:t>
            </a:r>
          </a:p>
          <a:p>
            <a:r>
              <a:rPr lang="en-US" sz="1400" b="0" i="0">
                <a:solidFill>
                  <a:srgbClr val="000000"/>
                </a:solidFill>
                <a:effectLst/>
                <a:latin typeface="+mj-lt"/>
              </a:rPr>
              <a:t>Section 17(5)(d) of th</a:t>
            </a:r>
            <a:r>
              <a:rPr lang="en-US" sz="1400" b="0">
                <a:solidFill>
                  <a:srgbClr val="000000"/>
                </a:solidFill>
                <a:latin typeface="+mj-lt"/>
              </a:rPr>
              <a:t>e VAT Act</a:t>
            </a:r>
            <a:endParaRPr lang="en-US" sz="1400" b="0" i="0">
              <a:solidFill>
                <a:srgbClr val="000000"/>
              </a:solidFill>
              <a:effectLst/>
              <a:latin typeface="+mj-lt"/>
            </a:endParaRPr>
          </a:p>
          <a:p>
            <a:r>
              <a:rPr lang="en-US" sz="1400" b="0" i="0">
                <a:solidFill>
                  <a:srgbClr val="000000"/>
                </a:solidFill>
                <a:effectLst/>
                <a:latin typeface="+mj-lt"/>
              </a:rPr>
              <a:t>The </a:t>
            </a:r>
            <a:r>
              <a:rPr lang="en-US" sz="1400" b="0">
                <a:solidFill>
                  <a:srgbClr val="000000"/>
                </a:solidFill>
                <a:latin typeface="+mj-lt"/>
              </a:rPr>
              <a:t>Bill seeks to amend section 17(5)(d) limiting the timeline to lodge a VAT refund claim from 24 months to 12 months.</a:t>
            </a:r>
            <a:endParaRPr lang="en-US" sz="1400" b="0" i="0">
              <a:solidFill>
                <a:srgbClr val="000000"/>
              </a:solidFill>
              <a:effectLst/>
              <a:latin typeface="Georgia" panose="02040502050405020303" pitchFamily="18" charset="0"/>
            </a:endParaRPr>
          </a:p>
          <a:p>
            <a:pPr marL="0" marR="0" lvl="1" indent="0" algn="l" defTabSz="914400" rtl="0" eaLnBrk="1" fontAlgn="auto" latinLnBrk="0" hangingPunct="1">
              <a:lnSpc>
                <a:spcPct val="125000"/>
              </a:lnSpc>
              <a:spcBef>
                <a:spcPts val="600"/>
              </a:spcBef>
              <a:spcAft>
                <a:spcPts val="0"/>
              </a:spcAft>
              <a:buClrTx/>
              <a:buSzTx/>
              <a:buFont typeface="Arial" panose="020B0604020202020204" pitchFamily="34" charset="0"/>
              <a:buNone/>
              <a:tabLst/>
              <a:defRPr/>
            </a:pPr>
            <a:endParaRPr kumimoji="0" lang="en-GB" i="0" u="none" strike="noStrike" kern="1200" cap="none" spc="0" normalizeH="0" baseline="0" noProof="0" dirty="0">
              <a:ln>
                <a:noFill/>
              </a:ln>
              <a:solidFill>
                <a:srgbClr val="000000"/>
              </a:solidFill>
              <a:effectLst/>
              <a:uLnTx/>
              <a:uFillTx/>
              <a:ea typeface="+mn-ea"/>
              <a:cs typeface="+mn-cs"/>
            </a:endParaRPr>
          </a:p>
        </p:txBody>
      </p:sp>
      <p:sp>
        <p:nvSpPr>
          <p:cNvPr id="11" name="Content Placeholder 24">
            <a:extLst>
              <a:ext uri="{FF2B5EF4-FFF2-40B4-BE49-F238E27FC236}">
                <a16:creationId xmlns:a16="http://schemas.microsoft.com/office/drawing/2014/main" id="{9B93CB4E-0DAD-4C5B-D23A-BB170D22CBEE}"/>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mj-lt"/>
              </a:rPr>
              <a:t>We propose that sub-section 17(5)(d) be retained as it currently read in the VAT Act. </a:t>
            </a:r>
            <a:endParaRPr lang="en-GB" sz="1400">
              <a:latin typeface="+mj-lt"/>
            </a:endParaRPr>
          </a:p>
          <a:p>
            <a:endParaRPr lang="en-GB" sz="1200">
              <a:latin typeface="Georgia" panose="02040502050405020303" pitchFamily="18" charset="0"/>
            </a:endParaRPr>
          </a:p>
        </p:txBody>
      </p:sp>
      <p:sp>
        <p:nvSpPr>
          <p:cNvPr id="12" name="Content Placeholder 25">
            <a:extLst>
              <a:ext uri="{FF2B5EF4-FFF2-40B4-BE49-F238E27FC236}">
                <a16:creationId xmlns:a16="http://schemas.microsoft.com/office/drawing/2014/main" id="{A980D9DB-6F60-57E9-1DB4-CE7631DEE13B}"/>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pPr>
              <a:defRPr/>
            </a:pPr>
            <a:r>
              <a:rPr lang="en-US" sz="1400" b="0" i="0">
                <a:solidFill>
                  <a:srgbClr val="000000"/>
                </a:solidFill>
                <a:effectLst/>
                <a:latin typeface="+mj-lt"/>
              </a:rPr>
              <a:t>This </a:t>
            </a:r>
            <a:r>
              <a:rPr lang="en-US" sz="1400" b="0">
                <a:latin typeface="+mj-lt"/>
              </a:rPr>
              <a:t>may result in financial strain, particularly for entities that face administrative delays or require more time to reconcile their tax positions.</a:t>
            </a:r>
            <a:endParaRPr lang="en-GB" sz="1400" b="0">
              <a:latin typeface="+mj-lt"/>
            </a:endParaRP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endParaRPr lang="en-GB" sz="1200" b="0">
              <a:solidFill>
                <a:srgbClr val="000000"/>
              </a:solidFill>
              <a:latin typeface="Georgia" panose="02040502050405020303" pitchFamily="18" charset="0"/>
            </a:endParaRPr>
          </a:p>
        </p:txBody>
      </p:sp>
      <p:pic>
        <p:nvPicPr>
          <p:cNvPr id="13" name="Graphic 12">
            <a:extLst>
              <a:ext uri="{FF2B5EF4-FFF2-40B4-BE49-F238E27FC236}">
                <a16:creationId xmlns:a16="http://schemas.microsoft.com/office/drawing/2014/main" id="{71AEE05E-5A71-C524-1C5C-15001ECF7B4F}"/>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01BAACDE-CDBE-8BE1-1B1F-F50817A826CD}"/>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8182A6F8-B721-755E-733B-13701E264826}"/>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A586CD10-36CE-DCF3-6E0A-080235B4D6B6}"/>
              </a:ext>
            </a:extLst>
          </p:cNvPr>
          <p:cNvSpPr>
            <a:spLocks noGrp="1"/>
          </p:cNvSpPr>
          <p:nvPr>
            <p:ph type="sldNum" sz="quarter" idx="12"/>
          </p:nvPr>
        </p:nvSpPr>
        <p:spPr/>
        <p:txBody>
          <a:bodyPr/>
          <a:lstStyle/>
          <a:p>
            <a:fld id="{5EF9A5FE-9191-4FC7-9DE4-CFBA80E592C6}" type="slidenum">
              <a:rPr lang="en-GB" smtClean="0"/>
              <a:t>14</a:t>
            </a:fld>
            <a:endParaRPr lang="en-GB"/>
          </a:p>
        </p:txBody>
      </p:sp>
    </p:spTree>
    <p:extLst>
      <p:ext uri="{BB962C8B-B14F-4D97-AF65-F5344CB8AC3E}">
        <p14:creationId xmlns:p14="http://schemas.microsoft.com/office/powerpoint/2010/main" val="1070553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934B3C-128A-6577-280E-93B7BE5C5A00}"/>
            </a:ext>
          </a:extLst>
        </p:cNvPr>
        <p:cNvGrpSpPr/>
        <p:nvPr/>
      </p:nvGrpSpPr>
      <p:grpSpPr>
        <a:xfrm>
          <a:off x="0" y="0"/>
          <a:ext cx="0" cy="0"/>
          <a:chOff x="0" y="0"/>
          <a:chExt cx="0" cy="0"/>
        </a:xfrm>
      </p:grpSpPr>
      <p:sp>
        <p:nvSpPr>
          <p:cNvPr id="41" name="Title 40">
            <a:extLst>
              <a:ext uri="{FF2B5EF4-FFF2-40B4-BE49-F238E27FC236}">
                <a16:creationId xmlns:a16="http://schemas.microsoft.com/office/drawing/2014/main" id="{CC7BC73C-46AE-7F7A-D4CA-FF706C0B2470}"/>
              </a:ext>
            </a:extLst>
          </p:cNvPr>
          <p:cNvSpPr>
            <a:spLocks noGrp="1"/>
          </p:cNvSpPr>
          <p:nvPr>
            <p:ph type="title"/>
          </p:nvPr>
        </p:nvSpPr>
        <p:spPr>
          <a:xfrm>
            <a:off x="397772" y="3459958"/>
            <a:ext cx="7796051" cy="2593275"/>
          </a:xfrm>
        </p:spPr>
        <p:txBody>
          <a:bodyPr/>
          <a:lstStyle/>
          <a:p>
            <a:r>
              <a:rPr lang="en-US" dirty="0"/>
              <a:t>Tax Procedures Proposals</a:t>
            </a:r>
            <a:endParaRPr lang="en-GB" noProof="0" dirty="0"/>
          </a:p>
        </p:txBody>
      </p:sp>
      <p:sp>
        <p:nvSpPr>
          <p:cNvPr id="13" name="Text Placeholder 12">
            <a:extLst>
              <a:ext uri="{FF2B5EF4-FFF2-40B4-BE49-F238E27FC236}">
                <a16:creationId xmlns:a16="http://schemas.microsoft.com/office/drawing/2014/main" id="{D324D441-A5F1-1E35-AD88-AFBA6FEE3154}"/>
              </a:ext>
            </a:extLst>
          </p:cNvPr>
          <p:cNvSpPr>
            <a:spLocks noGrp="1"/>
          </p:cNvSpPr>
          <p:nvPr>
            <p:ph type="body" idx="1"/>
          </p:nvPr>
        </p:nvSpPr>
        <p:spPr>
          <a:xfrm>
            <a:off x="8193823" y="572408"/>
            <a:ext cx="3462095" cy="4308872"/>
          </a:xfrm>
        </p:spPr>
        <p:txBody>
          <a:bodyPr/>
          <a:lstStyle/>
          <a:p>
            <a:r>
              <a:rPr lang="en-US" noProof="0" dirty="0"/>
              <a:t>4</a:t>
            </a:r>
            <a:endParaRPr lang="en-GB" noProof="0" dirty="0"/>
          </a:p>
        </p:txBody>
      </p:sp>
      <p:sp>
        <p:nvSpPr>
          <p:cNvPr id="3" name="Slide Number Placeholder 2">
            <a:extLst>
              <a:ext uri="{FF2B5EF4-FFF2-40B4-BE49-F238E27FC236}">
                <a16:creationId xmlns:a16="http://schemas.microsoft.com/office/drawing/2014/main" id="{D80309B1-4A9F-92D6-00D5-888182FBF72D}"/>
              </a:ext>
            </a:extLst>
          </p:cNvPr>
          <p:cNvSpPr>
            <a:spLocks noGrp="1"/>
          </p:cNvSpPr>
          <p:nvPr>
            <p:ph type="sldNum" sz="quarter" idx="4"/>
          </p:nvPr>
        </p:nvSpPr>
        <p:spPr>
          <a:xfrm>
            <a:off x="11503818" y="6501384"/>
            <a:ext cx="298209" cy="161583"/>
          </a:xfrm>
        </p:spPr>
        <p:txBody>
          <a:bodyPr/>
          <a:lstStyle/>
          <a:p>
            <a:fld id="{3E6AC032-1535-134B-A583-D5E1DDD0D167}" type="slidenum">
              <a:rPr lang="en-US" smtClean="0"/>
              <a:pPr/>
              <a:t>15</a:t>
            </a:fld>
            <a:endParaRPr lang="en-US"/>
          </a:p>
        </p:txBody>
      </p:sp>
    </p:spTree>
    <p:extLst>
      <p:ext uri="{BB962C8B-B14F-4D97-AF65-F5344CB8AC3E}">
        <p14:creationId xmlns:p14="http://schemas.microsoft.com/office/powerpoint/2010/main" val="645065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D459B-89F1-84F6-0157-5CACB0C08CAE}"/>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F92C500E-FF79-6BC2-82B9-53A3E9BAB443}"/>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a:latin typeface="Georgia"/>
              </a:rPr>
              <a:t>Issuance of agency notices upon rendering of an objection decision</a:t>
            </a:r>
            <a:r>
              <a:rPr lang="en-US" sz="2400" b="0" i="0">
                <a:solidFill>
                  <a:srgbClr val="000000"/>
                </a:solidFill>
                <a:effectLst/>
                <a:latin typeface="Georgia"/>
                <a:cs typeface="Arial"/>
              </a:rPr>
              <a:t> </a:t>
            </a:r>
            <a:r>
              <a:rPr lang="en-US" sz="1400" b="1" i="0">
                <a:solidFill>
                  <a:srgbClr val="000000"/>
                </a:solidFill>
                <a:effectLst/>
                <a:latin typeface="Arial"/>
                <a:cs typeface="Arial"/>
              </a:rPr>
              <a:t> </a:t>
            </a:r>
            <a:endParaRPr lang="en-GB" sz="2400">
              <a:latin typeface="Arial"/>
              <a:cs typeface="Arial"/>
            </a:endParaRPr>
          </a:p>
        </p:txBody>
      </p:sp>
      <p:sp>
        <p:nvSpPr>
          <p:cNvPr id="10" name="Content Placeholder 16">
            <a:extLst>
              <a:ext uri="{FF2B5EF4-FFF2-40B4-BE49-F238E27FC236}">
                <a16:creationId xmlns:a16="http://schemas.microsoft.com/office/drawing/2014/main" id="{31350E8E-2F45-E67B-1AE8-3A20BBD49D71}"/>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chemeClr val="accent1"/>
                </a:solidFill>
                <a:effectLst/>
                <a:latin typeface="+mj-lt"/>
              </a:rPr>
              <a:t>Clause 47(m)(v) of the Finance Bill, 2025  </a:t>
            </a:r>
          </a:p>
          <a:p>
            <a:r>
              <a:rPr lang="en-US" sz="1400" b="0" i="0">
                <a:solidFill>
                  <a:srgbClr val="000000"/>
                </a:solidFill>
                <a:effectLst/>
                <a:latin typeface="+mj-lt"/>
              </a:rPr>
              <a:t>The Bill proposes to amend section 42 by deleting subsection 14(e) that currently  prevents the Commissioner from issuing an agency notice where the taxpayer has appealed a tax decision to the Tribunal or Court. </a:t>
            </a:r>
            <a:endParaRPr kumimoji="0" lang="en-GB" sz="1400" b="1" i="0" u="none" strike="noStrike" kern="1200" cap="none" spc="0" normalizeH="0" baseline="0" noProof="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A515A084-E942-3D64-CD14-BEAD51D29A08}"/>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mj-lt"/>
              </a:rPr>
              <a:t>We recommend that subsection 14(e) be retained as it currently reads in the TPA. </a:t>
            </a:r>
            <a:endParaRPr lang="en-GB" sz="1400">
              <a:latin typeface="+mj-lt"/>
            </a:endParaRPr>
          </a:p>
          <a:p>
            <a:endParaRPr lang="en-GB" sz="1200">
              <a:latin typeface="Georgia" panose="02040502050405020303" pitchFamily="18" charset="0"/>
            </a:endParaRPr>
          </a:p>
          <a:p>
            <a:r>
              <a:rPr lang="en-US" sz="1200" b="0" i="0">
                <a:solidFill>
                  <a:srgbClr val="000000"/>
                </a:solidFill>
                <a:effectLst/>
                <a:latin typeface="+mj-lt"/>
              </a:rPr>
              <a:t>. </a:t>
            </a:r>
            <a:endParaRPr lang="en-GB" sz="1200">
              <a:latin typeface="+mj-lt"/>
            </a:endParaRPr>
          </a:p>
        </p:txBody>
      </p:sp>
      <p:sp>
        <p:nvSpPr>
          <p:cNvPr id="12" name="Content Placeholder 25">
            <a:extLst>
              <a:ext uri="{FF2B5EF4-FFF2-40B4-BE49-F238E27FC236}">
                <a16:creationId xmlns:a16="http://schemas.microsoft.com/office/drawing/2014/main" id="{10FBEE8D-D953-A90B-4B20-333811B2CED2}"/>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Issuing agency notices immediately upon rendering an objection decision effectively treats the disputed tax as immediately due and payable, even though the taxpayer prevails on appeal.</a:t>
            </a:r>
            <a:endParaRPr lang="en-US" sz="1400">
              <a:solidFill>
                <a:srgbClr val="000000"/>
              </a:solidFill>
              <a:latin typeface="+mj-lt"/>
            </a:endParaRPr>
          </a:p>
          <a:p>
            <a:pPr marL="285750" indent="-285750">
              <a:buFont typeface="Arial" panose="020B0604020202020204" pitchFamily="34" charset="0"/>
              <a:buChar char="•"/>
            </a:pPr>
            <a:r>
              <a:rPr lang="en-US" sz="1400" b="0" i="0">
                <a:solidFill>
                  <a:srgbClr val="000000"/>
                </a:solidFill>
                <a:effectLst/>
                <a:latin typeface="+mj-lt"/>
              </a:rPr>
              <a:t>If enacted, this amendment could present significant challenges to businesses, potentially impacting cash flow and financial planning</a:t>
            </a:r>
            <a:r>
              <a:rPr lang="en-US" sz="1400" b="0">
                <a:solidFill>
                  <a:srgbClr val="000000"/>
                </a:solidFill>
                <a:latin typeface="+mj-lt"/>
              </a:rPr>
              <a:t>.</a:t>
            </a:r>
            <a:endParaRPr lang="en-US" sz="1400" b="0">
              <a:latin typeface="+mj-lt"/>
            </a:endParaRP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endParaRPr lang="en-US" sz="1400" b="0" i="0">
              <a:solidFill>
                <a:srgbClr val="000000"/>
              </a:solidFill>
              <a:effectLst/>
              <a:latin typeface="+mj-lt"/>
            </a:endParaRPr>
          </a:p>
        </p:txBody>
      </p:sp>
      <p:pic>
        <p:nvPicPr>
          <p:cNvPr id="13" name="Graphic 12">
            <a:extLst>
              <a:ext uri="{FF2B5EF4-FFF2-40B4-BE49-F238E27FC236}">
                <a16:creationId xmlns:a16="http://schemas.microsoft.com/office/drawing/2014/main" id="{876C9F1C-32CE-E042-BC04-CEC5A819E85F}"/>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0EC882DE-92C3-0F1E-7E14-3062FA0142D3}"/>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AB81E6CE-708D-E712-4961-F306460EB875}"/>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83BD3FC4-4687-A648-B741-521D8D4DBC5D}"/>
              </a:ext>
            </a:extLst>
          </p:cNvPr>
          <p:cNvSpPr>
            <a:spLocks noGrp="1"/>
          </p:cNvSpPr>
          <p:nvPr>
            <p:ph type="sldNum" sz="quarter" idx="12"/>
          </p:nvPr>
        </p:nvSpPr>
        <p:spPr/>
        <p:txBody>
          <a:bodyPr/>
          <a:lstStyle/>
          <a:p>
            <a:fld id="{5EF9A5FE-9191-4FC7-9DE4-CFBA80E592C6}" type="slidenum">
              <a:rPr lang="en-GB" smtClean="0"/>
              <a:t>16</a:t>
            </a:fld>
            <a:endParaRPr lang="en-GB"/>
          </a:p>
        </p:txBody>
      </p:sp>
    </p:spTree>
    <p:extLst>
      <p:ext uri="{BB962C8B-B14F-4D97-AF65-F5344CB8AC3E}">
        <p14:creationId xmlns:p14="http://schemas.microsoft.com/office/powerpoint/2010/main" val="3919479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20B0C4-893C-1B98-EA25-4130988A15D3}"/>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E4ADEF4F-9A9A-F747-6C46-58DFE352F87C}"/>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a:latin typeface="Georgia"/>
              </a:rPr>
              <a:t>Extension of refund consideration timelines</a:t>
            </a:r>
            <a:r>
              <a:rPr lang="en-US" sz="2400" b="0" i="0">
                <a:solidFill>
                  <a:srgbClr val="000000"/>
                </a:solidFill>
                <a:effectLst/>
                <a:latin typeface="Georgia"/>
                <a:cs typeface="Arial"/>
              </a:rPr>
              <a:t> </a:t>
            </a:r>
            <a:r>
              <a:rPr lang="en-US" sz="1400" b="1" i="0">
                <a:solidFill>
                  <a:srgbClr val="000000"/>
                </a:solidFill>
                <a:effectLst/>
                <a:latin typeface="Arial"/>
                <a:cs typeface="Arial"/>
              </a:rPr>
              <a:t> </a:t>
            </a:r>
            <a:endParaRPr lang="en-GB" sz="2400">
              <a:latin typeface="Arial"/>
              <a:cs typeface="Arial"/>
            </a:endParaRPr>
          </a:p>
        </p:txBody>
      </p:sp>
      <p:sp>
        <p:nvSpPr>
          <p:cNvPr id="10" name="Content Placeholder 16">
            <a:extLst>
              <a:ext uri="{FF2B5EF4-FFF2-40B4-BE49-F238E27FC236}">
                <a16:creationId xmlns:a16="http://schemas.microsoft.com/office/drawing/2014/main" id="{1BC7FAA9-D588-4F54-BD89-440CFD541505}"/>
              </a:ext>
            </a:extLst>
          </p:cNvPr>
          <p:cNvSpPr txBox="1">
            <a:spLocks/>
          </p:cNvSpPr>
          <p:nvPr/>
        </p:nvSpPr>
        <p:spPr>
          <a:xfrm>
            <a:off x="400050" y="3452366"/>
            <a:ext cx="2936974" cy="2486472"/>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chemeClr val="accent1"/>
                </a:solidFill>
                <a:effectLst/>
                <a:latin typeface="+mj-lt"/>
              </a:rPr>
              <a:t>Clause 50(b) and (c) of the Finance Bill, 2025 </a:t>
            </a:r>
          </a:p>
          <a:p>
            <a:r>
              <a:rPr lang="en-GB" sz="1400" b="0" i="0">
                <a:solidFill>
                  <a:srgbClr val="000000"/>
                </a:solidFill>
                <a:effectLst/>
                <a:latin typeface="+mj-lt"/>
              </a:rPr>
              <a:t>The Bill proposes to amend section 47(2) and (4A) to </a:t>
            </a:r>
            <a:r>
              <a:rPr lang="en-US" sz="1400" b="0" i="0">
                <a:solidFill>
                  <a:srgbClr val="000000"/>
                </a:solidFill>
                <a:effectLst/>
                <a:latin typeface="+mj-lt"/>
              </a:rPr>
              <a:t>extend tax refund consideration timelines from 90 to 120 days for initial reviews and from 120 to 180 days for post-audit determinations</a:t>
            </a:r>
            <a:endParaRPr lang="en-US" sz="1400" i="0">
              <a:solidFill>
                <a:srgbClr val="000000"/>
              </a:solidFill>
              <a:effectLst/>
              <a:latin typeface="+mj-lt"/>
            </a:endParaRP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endParaRPr kumimoji="0" lang="en-GB" sz="1500" b="1" i="0" u="none" strike="noStrike" kern="1200" cap="none" spc="0" normalizeH="0" baseline="0" noProof="0" dirty="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3E266D6F-8CAD-F1FA-C777-159AE2FF347A}"/>
              </a:ext>
            </a:extLst>
          </p:cNvPr>
          <p:cNvSpPr txBox="1">
            <a:spLocks/>
          </p:cNvSpPr>
          <p:nvPr/>
        </p:nvSpPr>
        <p:spPr>
          <a:xfrm>
            <a:off x="3856068" y="3430902"/>
            <a:ext cx="3958870" cy="3426448"/>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pPr marL="285750" indent="-285750">
              <a:buFont typeface="Arial" panose="020B0604020202020204" pitchFamily="34" charset="0"/>
              <a:buChar char="•"/>
            </a:pPr>
            <a:r>
              <a:rPr lang="en-US" sz="1400" b="0" i="0">
                <a:solidFill>
                  <a:srgbClr val="000000"/>
                </a:solidFill>
                <a:effectLst/>
                <a:latin typeface="+mj-lt"/>
              </a:rPr>
              <a:t>We recommend that Section 47(2) and (4A) be retained to read as they currently do in the TPA.</a:t>
            </a:r>
            <a:endParaRPr lang="en-US" sz="1400">
              <a:solidFill>
                <a:srgbClr val="000000"/>
              </a:solidFill>
              <a:latin typeface="+mj-lt"/>
            </a:endParaRPr>
          </a:p>
          <a:p>
            <a:pPr marL="285750" indent="-285750">
              <a:buFont typeface="Arial" panose="020B0604020202020204" pitchFamily="34" charset="0"/>
              <a:buChar char="•"/>
            </a:pPr>
            <a:r>
              <a:rPr lang="en-US" sz="1400" b="0" i="0">
                <a:solidFill>
                  <a:srgbClr val="000000"/>
                </a:solidFill>
                <a:effectLst/>
                <a:latin typeface="+mj-lt"/>
              </a:rPr>
              <a:t>We  propose for the deletion of Sec 47(2)(b) of the TPA that provides that taxpayers wait for six months for an offset following a refund approval. </a:t>
            </a:r>
          </a:p>
          <a:p>
            <a:pPr marL="285750" indent="-285750">
              <a:buFont typeface="Arial" panose="020B0604020202020204" pitchFamily="34" charset="0"/>
              <a:buChar char="•"/>
            </a:pPr>
            <a:r>
              <a:rPr lang="en-GB" sz="1400" b="0" i="0">
                <a:solidFill>
                  <a:srgbClr val="000000"/>
                </a:solidFill>
                <a:effectLst/>
                <a:latin typeface="+mj-lt"/>
              </a:rPr>
              <a:t>A provision</a:t>
            </a:r>
            <a:r>
              <a:rPr lang="en-GB" sz="1400" b="0">
                <a:solidFill>
                  <a:srgbClr val="000000"/>
                </a:solidFill>
                <a:latin typeface="+mj-lt"/>
              </a:rPr>
              <a:t> to</a:t>
            </a:r>
            <a:r>
              <a:rPr lang="en-GB" sz="1400" b="0" i="0">
                <a:solidFill>
                  <a:srgbClr val="000000"/>
                </a:solidFill>
                <a:effectLst/>
                <a:latin typeface="+mj-lt"/>
              </a:rPr>
              <a:t> </a:t>
            </a:r>
            <a:r>
              <a:rPr lang="en-GB" sz="1400" b="0">
                <a:solidFill>
                  <a:srgbClr val="000000"/>
                </a:solidFill>
                <a:latin typeface="+mj-lt"/>
              </a:rPr>
              <a:t>be </a:t>
            </a:r>
            <a:r>
              <a:rPr lang="en-GB" sz="1400" b="0" i="0">
                <a:solidFill>
                  <a:srgbClr val="000000"/>
                </a:solidFill>
                <a:effectLst/>
                <a:latin typeface="+mj-lt"/>
              </a:rPr>
              <a:t>included that states that the </a:t>
            </a:r>
            <a:r>
              <a:rPr lang="en-GB" sz="1400" b="0" i="0" err="1">
                <a:solidFill>
                  <a:srgbClr val="000000"/>
                </a:solidFill>
                <a:effectLst/>
                <a:latin typeface="+mj-lt"/>
              </a:rPr>
              <a:t>iTax</a:t>
            </a:r>
            <a:r>
              <a:rPr lang="en-GB" sz="1400" b="0" i="0">
                <a:solidFill>
                  <a:srgbClr val="000000"/>
                </a:solidFill>
                <a:effectLst/>
                <a:latin typeface="+mj-lt"/>
              </a:rPr>
              <a:t> system </a:t>
            </a:r>
            <a:r>
              <a:rPr lang="en-US" sz="1400" b="0" i="0">
                <a:solidFill>
                  <a:srgbClr val="000000"/>
                </a:solidFill>
                <a:effectLst/>
                <a:latin typeface="+mj-lt"/>
              </a:rPr>
              <a:t>configuration should not disallow taxpayers from lodging valid refund claims if there is an existing tax debt or an unresolved dispute</a:t>
            </a:r>
            <a:r>
              <a:rPr lang="en-US" sz="1400" b="0">
                <a:solidFill>
                  <a:srgbClr val="000000"/>
                </a:solidFill>
                <a:latin typeface="+mj-lt"/>
              </a:rPr>
              <a:t>.</a:t>
            </a:r>
            <a:endParaRPr lang="en-GB" sz="1400">
              <a:latin typeface="+mj-lt"/>
            </a:endParaRPr>
          </a:p>
          <a:p>
            <a:r>
              <a:rPr lang="en-US" sz="1200" b="0" i="0" dirty="0">
                <a:solidFill>
                  <a:srgbClr val="000000"/>
                </a:solidFill>
                <a:effectLst/>
                <a:latin typeface="+mj-lt"/>
              </a:rPr>
              <a:t>. </a:t>
            </a:r>
            <a:endParaRPr lang="en-GB" sz="1200" dirty="0">
              <a:latin typeface="+mj-lt"/>
            </a:endParaRPr>
          </a:p>
          <a:p>
            <a:endParaRPr lang="en-GB" sz="1200" dirty="0">
              <a:latin typeface="Georgia" panose="02040502050405020303" pitchFamily="18" charset="0"/>
            </a:endParaRPr>
          </a:p>
          <a:p>
            <a:r>
              <a:rPr lang="en-US" sz="1200" b="0" i="0" dirty="0">
                <a:solidFill>
                  <a:srgbClr val="000000"/>
                </a:solidFill>
                <a:effectLst/>
                <a:latin typeface="+mj-lt"/>
              </a:rPr>
              <a:t>.    </a:t>
            </a:r>
            <a:endParaRPr lang="en-GB" sz="1200" dirty="0">
              <a:latin typeface="+mj-lt"/>
            </a:endParaRPr>
          </a:p>
        </p:txBody>
      </p:sp>
      <p:sp>
        <p:nvSpPr>
          <p:cNvPr id="12" name="Content Placeholder 25">
            <a:extLst>
              <a:ext uri="{FF2B5EF4-FFF2-40B4-BE49-F238E27FC236}">
                <a16:creationId xmlns:a16="http://schemas.microsoft.com/office/drawing/2014/main" id="{8183D49B-6ADD-09B3-FCA2-7E2BB1DA5809}"/>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dirty="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If passed, these time extensions will exacerbate existing challenges for taxpayers, including refund backlogs, significant audit delays, prolonged refund disputes, and cash flow challenges.</a:t>
            </a:r>
          </a:p>
          <a:p>
            <a:pPr marL="285750" indent="-285750">
              <a:buFont typeface="Arial" panose="020B0604020202020204" pitchFamily="34" charset="0"/>
              <a:buChar char="•"/>
            </a:pPr>
            <a:r>
              <a:rPr lang="en-US" sz="1400" b="0" i="0">
                <a:solidFill>
                  <a:srgbClr val="000000"/>
                </a:solidFill>
                <a:effectLst/>
                <a:latin typeface="+mj-lt"/>
              </a:rPr>
              <a:t>Longer timelines may inadvertently encourage lethargy within KRA, potentially leading to further inefficiencies and delays.</a:t>
            </a:r>
            <a:endParaRPr lang="en-US" sz="1400">
              <a:solidFill>
                <a:srgbClr val="000000"/>
              </a:solidFill>
              <a:latin typeface="+mj-lt"/>
            </a:endParaRPr>
          </a:p>
          <a:p>
            <a:pPr marL="285750" indent="-285750">
              <a:buFont typeface="Arial" panose="020B0604020202020204" pitchFamily="34" charset="0"/>
              <a:buChar char="•"/>
            </a:pPr>
            <a:endParaRPr lang="en-US" sz="1400" b="0" i="0" dirty="0">
              <a:solidFill>
                <a:srgbClr val="000000"/>
              </a:solidFill>
              <a:effectLst/>
              <a:latin typeface="+mj-lt"/>
            </a:endParaRPr>
          </a:p>
        </p:txBody>
      </p:sp>
      <p:pic>
        <p:nvPicPr>
          <p:cNvPr id="13" name="Graphic 12">
            <a:extLst>
              <a:ext uri="{FF2B5EF4-FFF2-40B4-BE49-F238E27FC236}">
                <a16:creationId xmlns:a16="http://schemas.microsoft.com/office/drawing/2014/main" id="{471ABC5A-E3F7-39BF-6BA9-3EDEF492D18D}"/>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AE513EC4-45B0-65F8-8011-63C61049333D}"/>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864BA310-2B78-541C-1DB7-E157C4676A76}"/>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CA787D4A-83A9-CEAF-447D-CF846E3FCF4F}"/>
              </a:ext>
            </a:extLst>
          </p:cNvPr>
          <p:cNvSpPr>
            <a:spLocks noGrp="1"/>
          </p:cNvSpPr>
          <p:nvPr>
            <p:ph type="sldNum" sz="quarter" idx="12"/>
          </p:nvPr>
        </p:nvSpPr>
        <p:spPr/>
        <p:txBody>
          <a:bodyPr/>
          <a:lstStyle/>
          <a:p>
            <a:fld id="{5EF9A5FE-9191-4FC7-9DE4-CFBA80E592C6}" type="slidenum">
              <a:rPr lang="en-GB" smtClean="0"/>
              <a:t>17</a:t>
            </a:fld>
            <a:endParaRPr lang="en-GB"/>
          </a:p>
        </p:txBody>
      </p:sp>
    </p:spTree>
    <p:extLst>
      <p:ext uri="{BB962C8B-B14F-4D97-AF65-F5344CB8AC3E}">
        <p14:creationId xmlns:p14="http://schemas.microsoft.com/office/powerpoint/2010/main" val="1406610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D3D7B-9FE0-14E1-C501-F0846E599189}"/>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0AF9AF44-DF3C-3FAE-58E3-902E91656E7C}"/>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a:latin typeface="Georgia"/>
              </a:rPr>
              <a:t>Integration of the taxpayers' systems with the KRA</a:t>
            </a:r>
            <a:r>
              <a:rPr lang="en-US" sz="1400" b="1" i="0">
                <a:solidFill>
                  <a:srgbClr val="000000"/>
                </a:solidFill>
                <a:effectLst/>
                <a:latin typeface="Arial"/>
                <a:cs typeface="Arial"/>
              </a:rPr>
              <a:t> </a:t>
            </a:r>
            <a:endParaRPr lang="en-GB" sz="1400" b="1">
              <a:latin typeface="Arial"/>
              <a:cs typeface="Arial"/>
            </a:endParaRPr>
          </a:p>
        </p:txBody>
      </p:sp>
      <p:sp>
        <p:nvSpPr>
          <p:cNvPr id="10" name="Content Placeholder 16">
            <a:extLst>
              <a:ext uri="{FF2B5EF4-FFF2-40B4-BE49-F238E27FC236}">
                <a16:creationId xmlns:a16="http://schemas.microsoft.com/office/drawing/2014/main" id="{21142F59-98D8-6AD6-EC6A-2EEEEE8DA806}"/>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chemeClr val="accent1"/>
                </a:solidFill>
                <a:effectLst/>
                <a:latin typeface="+mj-lt"/>
              </a:rPr>
              <a:t>Clause 52 of the Finance Bill, 2025 </a:t>
            </a:r>
          </a:p>
          <a:p>
            <a:r>
              <a:rPr lang="en-GB" sz="1400" b="0" i="0">
                <a:solidFill>
                  <a:srgbClr val="000000"/>
                </a:solidFill>
                <a:effectLst/>
                <a:latin typeface="+mj-lt"/>
              </a:rPr>
              <a:t>The Bill proposes to amend section 59(a) by deleting subsection 1B that currently protects taxpayers from being compelled to integrate and share personal information with the revenue authority </a:t>
            </a:r>
            <a:r>
              <a:rPr lang="en-GB" sz="1400" b="0">
                <a:solidFill>
                  <a:srgbClr val="000000"/>
                </a:solidFill>
                <a:latin typeface="+mj-lt"/>
              </a:rPr>
              <a:t>.</a:t>
            </a:r>
            <a:endParaRPr lang="en-US" sz="1400" i="0">
              <a:solidFill>
                <a:srgbClr val="000000"/>
              </a:solidFill>
              <a:effectLst/>
              <a:latin typeface="+mj-lt"/>
            </a:endParaRPr>
          </a:p>
          <a:p>
            <a:endParaRPr kumimoji="0" lang="en-GB" sz="1500" b="1" i="0" u="none" strike="noStrike" kern="1200" cap="none" spc="0" normalizeH="0" baseline="0" noProof="0" dirty="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B959197D-783D-1058-8937-69B2CA07D498}"/>
              </a:ext>
            </a:extLst>
          </p:cNvPr>
          <p:cNvSpPr txBox="1">
            <a:spLocks/>
          </p:cNvSpPr>
          <p:nvPr/>
        </p:nvSpPr>
        <p:spPr>
          <a:xfrm>
            <a:off x="4242435" y="3484563"/>
            <a:ext cx="3280410"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mj-lt"/>
              </a:rPr>
              <a:t>We recommend the retention of subsection 1B as it currently is under the Tax Procedures Act</a:t>
            </a:r>
            <a:r>
              <a:rPr lang="en-US" sz="1400" b="0">
                <a:solidFill>
                  <a:srgbClr val="000000"/>
                </a:solidFill>
                <a:latin typeface="+mj-lt"/>
              </a:rPr>
              <a:t>.</a:t>
            </a:r>
            <a:endParaRPr lang="en-GB" sz="1400">
              <a:latin typeface="+mj-lt"/>
            </a:endParaRPr>
          </a:p>
          <a:p>
            <a:endParaRPr lang="en-GB" sz="1200">
              <a:latin typeface="+mj-lt"/>
            </a:endParaRPr>
          </a:p>
          <a:p>
            <a:endParaRPr lang="en-GB" sz="1200">
              <a:latin typeface="Georgia" panose="02040502050405020303" pitchFamily="18" charset="0"/>
            </a:endParaRPr>
          </a:p>
          <a:p>
            <a:r>
              <a:rPr lang="en-US" sz="1200" b="0" i="0">
                <a:solidFill>
                  <a:srgbClr val="000000"/>
                </a:solidFill>
                <a:effectLst/>
                <a:latin typeface="+mj-lt"/>
              </a:rPr>
              <a:t>.    </a:t>
            </a:r>
            <a:endParaRPr lang="en-GB" sz="1200">
              <a:latin typeface="+mj-lt"/>
            </a:endParaRPr>
          </a:p>
        </p:txBody>
      </p:sp>
      <p:sp>
        <p:nvSpPr>
          <p:cNvPr id="12" name="Content Placeholder 25">
            <a:extLst>
              <a:ext uri="{FF2B5EF4-FFF2-40B4-BE49-F238E27FC236}">
                <a16:creationId xmlns:a16="http://schemas.microsoft.com/office/drawing/2014/main" id="{3F92FF8A-E766-E8A7-31EE-EA12B9BD2CE4}"/>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dirty="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Increases the risk of breach with regards to Data Protection Laws.</a:t>
            </a:r>
          </a:p>
          <a:p>
            <a:pPr marL="285750" indent="-285750">
              <a:buFont typeface="Arial" panose="020B0604020202020204" pitchFamily="34" charset="0"/>
              <a:buChar char="•"/>
            </a:pPr>
            <a:r>
              <a:rPr lang="en-US" sz="1400" b="0" i="0">
                <a:solidFill>
                  <a:srgbClr val="000000"/>
                </a:solidFill>
                <a:effectLst/>
                <a:latin typeface="+mj-lt"/>
              </a:rPr>
              <a:t>The Bill proposes to delete a provision that was introduced in December 2024 through the Tax Laws (Amendment) Bill, 2024, contrar</a:t>
            </a:r>
            <a:r>
              <a:rPr lang="en-US" sz="1400">
                <a:solidFill>
                  <a:srgbClr val="000000"/>
                </a:solidFill>
                <a:latin typeface="+mj-lt"/>
              </a:rPr>
              <a:t>y </a:t>
            </a:r>
            <a:r>
              <a:rPr lang="en-US" sz="1400" b="0">
                <a:solidFill>
                  <a:srgbClr val="000000"/>
                </a:solidFill>
                <a:latin typeface="+mj-lt"/>
              </a:rPr>
              <a:t>to the </a:t>
            </a:r>
            <a:r>
              <a:rPr lang="en-US" sz="1400" b="0" i="0">
                <a:solidFill>
                  <a:srgbClr val="000000"/>
                </a:solidFill>
                <a:effectLst/>
                <a:latin typeface="+mj-lt"/>
              </a:rPr>
              <a:t>National Tax Policy.</a:t>
            </a:r>
            <a:endParaRPr lang="en-US" sz="1400">
              <a:solidFill>
                <a:srgbClr val="000000"/>
              </a:solidFill>
              <a:latin typeface="+mj-lt"/>
            </a:endParaRPr>
          </a:p>
          <a:p>
            <a:pPr marL="285750" indent="-285750">
              <a:buFont typeface="Arial" panose="020B0604020202020204" pitchFamily="34" charset="0"/>
              <a:buChar char="•"/>
            </a:pPr>
            <a:endParaRPr lang="en-US" sz="1400" b="0" i="0" dirty="0">
              <a:solidFill>
                <a:srgbClr val="000000"/>
              </a:solidFill>
              <a:effectLst/>
              <a:latin typeface="+mj-lt"/>
            </a:endParaRPr>
          </a:p>
        </p:txBody>
      </p:sp>
      <p:pic>
        <p:nvPicPr>
          <p:cNvPr id="13" name="Graphic 12">
            <a:extLst>
              <a:ext uri="{FF2B5EF4-FFF2-40B4-BE49-F238E27FC236}">
                <a16:creationId xmlns:a16="http://schemas.microsoft.com/office/drawing/2014/main" id="{2BA7C0B9-3C32-0A9C-F696-315CFD6F3738}"/>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D55A5BB8-8518-A019-D6E9-1C409A2A782C}"/>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F6BE05D0-B7AA-F8F7-1F4C-3F649C833311}"/>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3EB282A1-6121-97AF-E1FB-4FA99C845569}"/>
              </a:ext>
            </a:extLst>
          </p:cNvPr>
          <p:cNvSpPr>
            <a:spLocks noGrp="1"/>
          </p:cNvSpPr>
          <p:nvPr>
            <p:ph type="sldNum" sz="quarter" idx="12"/>
          </p:nvPr>
        </p:nvSpPr>
        <p:spPr/>
        <p:txBody>
          <a:bodyPr/>
          <a:lstStyle/>
          <a:p>
            <a:fld id="{5EF9A5FE-9191-4FC7-9DE4-CFBA80E592C6}" type="slidenum">
              <a:rPr lang="en-GB" smtClean="0"/>
              <a:t>18</a:t>
            </a:fld>
            <a:endParaRPr lang="en-GB"/>
          </a:p>
        </p:txBody>
      </p:sp>
    </p:spTree>
    <p:extLst>
      <p:ext uri="{BB962C8B-B14F-4D97-AF65-F5344CB8AC3E}">
        <p14:creationId xmlns:p14="http://schemas.microsoft.com/office/powerpoint/2010/main" val="2423988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8DE01-F57E-0057-CBC3-9899834388EA}"/>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45E0CD21-F1B3-5DDE-6335-214B90728AA2}"/>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a:latin typeface="Georgia"/>
              </a:rPr>
              <a:t>Exclusion of weekends during the computation of due dates</a:t>
            </a:r>
            <a:endParaRPr lang="en-US" sz="2400">
              <a:latin typeface="Georgia"/>
              <a:cs typeface="Arial"/>
            </a:endParaRPr>
          </a:p>
        </p:txBody>
      </p:sp>
      <p:sp>
        <p:nvSpPr>
          <p:cNvPr id="10" name="Content Placeholder 16">
            <a:extLst>
              <a:ext uri="{FF2B5EF4-FFF2-40B4-BE49-F238E27FC236}">
                <a16:creationId xmlns:a16="http://schemas.microsoft.com/office/drawing/2014/main" id="{364E0B1A-01CD-E8FD-46EC-0069328D467A}"/>
              </a:ext>
            </a:extLst>
          </p:cNvPr>
          <p:cNvSpPr txBox="1">
            <a:spLocks/>
          </p:cNvSpPr>
          <p:nvPr/>
        </p:nvSpPr>
        <p:spPr>
          <a:xfrm>
            <a:off x="492413" y="3429000"/>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rgbClr val="FD5108"/>
                </a:solidFill>
                <a:effectLst/>
                <a:latin typeface="+mj-lt"/>
              </a:rPr>
              <a:t>Clause 54 of the Finance Bill, 2025 </a:t>
            </a:r>
          </a:p>
          <a:p>
            <a:r>
              <a:rPr lang="en-US" sz="1400" b="0" i="0">
                <a:solidFill>
                  <a:srgbClr val="000000"/>
                </a:solidFill>
                <a:effectLst/>
                <a:latin typeface="+mj-lt"/>
              </a:rPr>
              <a:t>The Bill seeks to amend Section 77 of the TPA by excluding weekends and public holidays from the computation of time for refund appeals, submissions and payments to the KRA</a:t>
            </a:r>
          </a:p>
          <a:p>
            <a:endParaRPr kumimoji="0" lang="en-GB" sz="1500" b="1" i="0" u="none" strike="noStrike" kern="1200" cap="none" spc="0" normalizeH="0" baseline="0" noProof="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31F200D5-C8A7-1FE8-134B-15ED46776A67}"/>
              </a:ext>
            </a:extLst>
          </p:cNvPr>
          <p:cNvSpPr txBox="1">
            <a:spLocks/>
          </p:cNvSpPr>
          <p:nvPr/>
        </p:nvSpPr>
        <p:spPr>
          <a:xfrm>
            <a:off x="4242435" y="3484563"/>
            <a:ext cx="3280410"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a:latin typeface="+mj-lt"/>
              </a:rPr>
              <a:t>We propose the deletion of the proposed amendment  to have section 77(2) of the TPA remain as is currently constructed</a:t>
            </a:r>
            <a:r>
              <a:rPr lang="en-US" sz="1400">
                <a:latin typeface="+mj-lt"/>
              </a:rPr>
              <a:t>. </a:t>
            </a:r>
            <a:endParaRPr lang="en-GB" sz="1400">
              <a:latin typeface="+mj-lt"/>
            </a:endParaRPr>
          </a:p>
          <a:p>
            <a:endParaRPr lang="en-GB" sz="1200">
              <a:latin typeface="+mj-lt"/>
            </a:endParaRPr>
          </a:p>
          <a:p>
            <a:endParaRPr lang="en-GB" sz="1200">
              <a:latin typeface="Georgia" panose="02040502050405020303" pitchFamily="18" charset="0"/>
            </a:endParaRPr>
          </a:p>
          <a:p>
            <a:endParaRPr lang="en-US" sz="1200" b="0">
              <a:latin typeface="+mj-lt"/>
            </a:endParaRPr>
          </a:p>
        </p:txBody>
      </p:sp>
      <p:sp>
        <p:nvSpPr>
          <p:cNvPr id="12" name="Content Placeholder 25">
            <a:extLst>
              <a:ext uri="{FF2B5EF4-FFF2-40B4-BE49-F238E27FC236}">
                <a16:creationId xmlns:a16="http://schemas.microsoft.com/office/drawing/2014/main" id="{934B540D-ED05-26F0-C3C7-D1AD5D151E5F}"/>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a:solidFill>
                  <a:srgbClr val="000000"/>
                </a:solidFill>
                <a:effectLst/>
                <a:latin typeface="+mj-lt"/>
              </a:rPr>
              <a:t> </a:t>
            </a:r>
          </a:p>
          <a:p>
            <a:pPr marL="285750" indent="-285750">
              <a:buFont typeface="Arial" panose="020B0604020202020204" pitchFamily="34" charset="0"/>
              <a:buChar char="•"/>
            </a:pPr>
            <a:r>
              <a:rPr lang="en-US" sz="1400" b="0">
                <a:solidFill>
                  <a:srgbClr val="000000"/>
                </a:solidFill>
                <a:latin typeface="+mj-lt"/>
              </a:rPr>
              <a:t>The proposed deletion conflicts with other generally accepted rules on the computation of time, such as those in the Interpretation and General Provisions Act. </a:t>
            </a:r>
            <a:endParaRPr lang="en-US" sz="1400">
              <a:solidFill>
                <a:srgbClr val="000000"/>
              </a:solidFill>
              <a:latin typeface="+mj-lt"/>
            </a:endParaRPr>
          </a:p>
          <a:p>
            <a:pPr marL="285750" indent="-285750">
              <a:buFont typeface="Arial" panose="020B0604020202020204" pitchFamily="34" charset="0"/>
              <a:buChar char="•"/>
            </a:pPr>
            <a:r>
              <a:rPr lang="en-US" sz="1400" b="0" i="0">
                <a:solidFill>
                  <a:srgbClr val="000000"/>
                </a:solidFill>
                <a:effectLst/>
                <a:latin typeface="+mj-lt"/>
              </a:rPr>
              <a:t>This proposed amendment seeks to delete a provision introduced in the Tax Procedures (Amendment) Act, 2024, just five months after its enactment, thus conflicting with the National Tax Policy.</a:t>
            </a:r>
            <a:endParaRPr lang="en-US" sz="1400">
              <a:solidFill>
                <a:srgbClr val="000000"/>
              </a:solidFill>
              <a:latin typeface="+mj-lt"/>
            </a:endParaRPr>
          </a:p>
          <a:p>
            <a:pPr marL="285750" indent="-285750">
              <a:buFont typeface="Arial" panose="020B0604020202020204" pitchFamily="34" charset="0"/>
              <a:buChar char="•"/>
            </a:pPr>
            <a:endParaRPr lang="en-US" sz="1400" b="0" i="0">
              <a:solidFill>
                <a:srgbClr val="000000"/>
              </a:solidFill>
              <a:effectLst/>
              <a:latin typeface="+mj-lt"/>
            </a:endParaRPr>
          </a:p>
        </p:txBody>
      </p:sp>
      <p:pic>
        <p:nvPicPr>
          <p:cNvPr id="13" name="Graphic 12">
            <a:extLst>
              <a:ext uri="{FF2B5EF4-FFF2-40B4-BE49-F238E27FC236}">
                <a16:creationId xmlns:a16="http://schemas.microsoft.com/office/drawing/2014/main" id="{04F80DA1-12B5-CD47-6321-CD23AB88A9B7}"/>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6D9B2CC5-382C-B562-591A-7E8273056B36}"/>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D7B5178F-8D7D-8CDB-9B2F-E97E7364B77A}"/>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E626B2B6-D509-53A6-F11C-84664C538B70}"/>
              </a:ext>
            </a:extLst>
          </p:cNvPr>
          <p:cNvSpPr>
            <a:spLocks noGrp="1"/>
          </p:cNvSpPr>
          <p:nvPr>
            <p:ph type="sldNum" sz="quarter" idx="12"/>
          </p:nvPr>
        </p:nvSpPr>
        <p:spPr/>
        <p:txBody>
          <a:bodyPr/>
          <a:lstStyle/>
          <a:p>
            <a:fld id="{5EF9A5FE-9191-4FC7-9DE4-CFBA80E592C6}" type="slidenum">
              <a:rPr lang="en-GB" smtClean="0"/>
              <a:t>19</a:t>
            </a:fld>
            <a:endParaRPr lang="en-GB"/>
          </a:p>
        </p:txBody>
      </p:sp>
    </p:spTree>
    <p:extLst>
      <p:ext uri="{BB962C8B-B14F-4D97-AF65-F5344CB8AC3E}">
        <p14:creationId xmlns:p14="http://schemas.microsoft.com/office/powerpoint/2010/main" val="3240984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B77F727-6E9A-A0E5-FCB4-CFCA31E18D83}"/>
              </a:ext>
            </a:extLst>
          </p:cNvPr>
          <p:cNvSpPr>
            <a:spLocks noGrp="1"/>
          </p:cNvSpPr>
          <p:nvPr>
            <p:ph type="title"/>
          </p:nvPr>
        </p:nvSpPr>
        <p:spPr>
          <a:xfrm>
            <a:off x="403052" y="2699173"/>
            <a:ext cx="4182718" cy="2492990"/>
          </a:xfrm>
        </p:spPr>
        <p:txBody>
          <a:bodyPr/>
          <a:lstStyle/>
          <a:p>
            <a:r>
              <a:rPr lang="en-GB" noProof="0" dirty="0"/>
              <a:t>Agenda</a:t>
            </a:r>
          </a:p>
        </p:txBody>
      </p:sp>
      <p:graphicFrame>
        <p:nvGraphicFramePr>
          <p:cNvPr id="11" name="Table Placeholder 10">
            <a:extLst>
              <a:ext uri="{FF2B5EF4-FFF2-40B4-BE49-F238E27FC236}">
                <a16:creationId xmlns:a16="http://schemas.microsoft.com/office/drawing/2014/main" id="{F0517EF6-5351-8AD9-4164-CDFDEF2827E5}"/>
              </a:ext>
            </a:extLst>
          </p:cNvPr>
          <p:cNvGraphicFramePr>
            <a:graphicFrameLocks noGrp="1"/>
          </p:cNvGraphicFramePr>
          <p:nvPr>
            <p:ph type="tbl" sz="quarter" idx="10"/>
            <p:extLst>
              <p:ext uri="{D42A27DB-BD31-4B8C-83A1-F6EECF244321}">
                <p14:modId xmlns:p14="http://schemas.microsoft.com/office/powerpoint/2010/main" val="772164925"/>
              </p:ext>
            </p:extLst>
          </p:nvPr>
        </p:nvGraphicFramePr>
        <p:xfrm>
          <a:off x="5212315" y="1348772"/>
          <a:ext cx="6589712" cy="2164080"/>
        </p:xfrm>
        <a:graphic>
          <a:graphicData uri="http://schemas.openxmlformats.org/drawingml/2006/table">
            <a:tbl>
              <a:tblPr firstRow="1" bandRow="1">
                <a:tableStyleId>{5C22544A-7EE6-4342-B048-85BDC9FD1C3A}</a:tableStyleId>
              </a:tblPr>
              <a:tblGrid>
                <a:gridCol w="644820">
                  <a:extLst>
                    <a:ext uri="{9D8B030D-6E8A-4147-A177-3AD203B41FA5}">
                      <a16:colId xmlns:a16="http://schemas.microsoft.com/office/drawing/2014/main" val="1314619758"/>
                    </a:ext>
                  </a:extLst>
                </a:gridCol>
                <a:gridCol w="5944892">
                  <a:extLst>
                    <a:ext uri="{9D8B030D-6E8A-4147-A177-3AD203B41FA5}">
                      <a16:colId xmlns:a16="http://schemas.microsoft.com/office/drawing/2014/main" val="3036823544"/>
                    </a:ext>
                  </a:extLst>
                </a:gridCol>
              </a:tblGrid>
              <a:tr h="326266">
                <a:tc>
                  <a:txBody>
                    <a:bodyPr/>
                    <a:lstStyle/>
                    <a:p>
                      <a:pPr>
                        <a:lnSpc>
                          <a:spcPct val="100000"/>
                        </a:lnSpc>
                      </a:pPr>
                      <a:r>
                        <a:rPr lang="en-GB" sz="2000" b="1" noProof="0" dirty="0">
                          <a:solidFill>
                            <a:schemeClr val="accent1"/>
                          </a:solidFill>
                        </a:rPr>
                        <a:t>1</a:t>
                      </a:r>
                    </a:p>
                  </a:txBody>
                  <a:tcPr marR="0" marT="64008" marB="6400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mj-lt"/>
                          <a:ea typeface="+mn-ea"/>
                          <a:cs typeface="+mn-cs"/>
                        </a:rPr>
                        <a:t>Corporate Income Tax Proposals</a:t>
                      </a:r>
                    </a:p>
                  </a:txBody>
                  <a:tcPr marL="0" marR="0" marT="64008" marB="64008">
                    <a:lnL w="12700" cmpd="sng">
                      <a:noFill/>
                    </a:lnL>
                    <a:lnR w="12700" cmpd="sng">
                      <a:noFill/>
                    </a:lnR>
                    <a:lnT w="1270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9130521"/>
                  </a:ext>
                </a:extLst>
              </a:tr>
              <a:tr h="332406">
                <a:tc>
                  <a:txBody>
                    <a:bodyPr/>
                    <a:lstStyle/>
                    <a:p>
                      <a:pPr>
                        <a:lnSpc>
                          <a:spcPct val="100000"/>
                        </a:lnSpc>
                      </a:pPr>
                      <a:r>
                        <a:rPr lang="en-GB" sz="2000" b="1" noProof="0" dirty="0">
                          <a:solidFill>
                            <a:schemeClr val="accent1"/>
                          </a:solidFill>
                        </a:rPr>
                        <a:t>2</a:t>
                      </a:r>
                    </a:p>
                  </a:txBody>
                  <a:tcPr marR="0" marT="64008" marB="64008">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000" b="0" i="0" u="none" strike="noStrike" kern="1200" cap="none" spc="0" normalizeH="0" baseline="0" noProof="0" dirty="0">
                          <a:ln>
                            <a:noFill/>
                          </a:ln>
                          <a:solidFill>
                            <a:srgbClr val="000000"/>
                          </a:solidFill>
                          <a:effectLst/>
                          <a:uLnTx/>
                          <a:uFillTx/>
                          <a:latin typeface="+mj-lt"/>
                          <a:ea typeface="+mn-ea"/>
                          <a:cs typeface="+mn-cs"/>
                        </a:rPr>
                        <a:t>Employment Tax Proposals</a:t>
                      </a:r>
                      <a:endParaRPr kumimoji="0" lang="en-GB" sz="2000" b="0" i="0" u="none" strike="noStrike" kern="1200" cap="none" spc="0" normalizeH="0" baseline="0" noProof="0" dirty="0">
                        <a:ln>
                          <a:noFill/>
                        </a:ln>
                        <a:solidFill>
                          <a:prstClr val="black"/>
                        </a:solidFill>
                        <a:effectLst/>
                        <a:uLnTx/>
                        <a:uFillTx/>
                        <a:latin typeface="+mj-lt"/>
                        <a:ea typeface="+mn-ea"/>
                        <a:cs typeface="+mn-cs"/>
                      </a:endParaRPr>
                    </a:p>
                  </a:txBody>
                  <a:tcPr marL="0" marR="0" marT="64008" marB="64008">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14923806"/>
                  </a:ext>
                </a:extLst>
              </a:tr>
              <a:tr h="326266">
                <a:tc>
                  <a:txBody>
                    <a:bodyPr/>
                    <a:lstStyle/>
                    <a:p>
                      <a:pPr>
                        <a:lnSpc>
                          <a:spcPct val="100000"/>
                        </a:lnSpc>
                      </a:pPr>
                      <a:r>
                        <a:rPr lang="en-GB" sz="2000" b="1" noProof="0" dirty="0">
                          <a:solidFill>
                            <a:schemeClr val="accent1"/>
                          </a:solidFill>
                        </a:rPr>
                        <a:t>3</a:t>
                      </a:r>
                    </a:p>
                  </a:txBody>
                  <a:tcPr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a-DK" sz="2000" b="0" i="0" u="none" strike="noStrike" kern="1200" cap="none" spc="0" normalizeH="0" baseline="0" noProof="0" dirty="0">
                          <a:ln>
                            <a:noFill/>
                          </a:ln>
                          <a:solidFill>
                            <a:srgbClr val="000000"/>
                          </a:solidFill>
                          <a:effectLst/>
                          <a:uLnTx/>
                          <a:uFillTx/>
                          <a:latin typeface="+mj-lt"/>
                          <a:ea typeface="+mn-ea"/>
                          <a:cs typeface="+mn-cs"/>
                        </a:rPr>
                        <a:t>Value Added Tax Proposals</a:t>
                      </a:r>
                      <a:endParaRPr kumimoji="0" lang="en-GB" sz="2000" b="0" i="0" u="none" strike="noStrike" kern="1200" cap="none" spc="0" normalizeH="0" baseline="0" noProof="0" dirty="0">
                        <a:ln>
                          <a:noFill/>
                        </a:ln>
                        <a:solidFill>
                          <a:prstClr val="black"/>
                        </a:solidFill>
                        <a:effectLst/>
                        <a:uLnTx/>
                        <a:uFillTx/>
                        <a:latin typeface="+mj-lt"/>
                        <a:ea typeface="+mn-ea"/>
                        <a:cs typeface="+mn-cs"/>
                      </a:endParaRPr>
                    </a:p>
                  </a:txBody>
                  <a:tcPr marL="0"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01688120"/>
                  </a:ext>
                </a:extLst>
              </a:tr>
              <a:tr h="326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noProof="0" dirty="0">
                          <a:solidFill>
                            <a:schemeClr val="accent1"/>
                          </a:solidFill>
                        </a:rPr>
                        <a:t>4</a:t>
                      </a:r>
                    </a:p>
                  </a:txBody>
                  <a:tcPr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mj-lt"/>
                          <a:ea typeface="+mn-ea"/>
                          <a:cs typeface="+mn-cs"/>
                        </a:rPr>
                        <a:t>Tax Procedures Proposals</a:t>
                      </a:r>
                      <a:endParaRPr kumimoji="0" lang="en-GB" sz="2000" b="0" i="0" u="none" strike="noStrike" kern="1200" cap="none" spc="0" normalizeH="0" baseline="0" noProof="0" dirty="0">
                        <a:ln>
                          <a:noFill/>
                        </a:ln>
                        <a:solidFill>
                          <a:prstClr val="black"/>
                        </a:solidFill>
                        <a:effectLst/>
                        <a:uLnTx/>
                        <a:uFillTx/>
                        <a:latin typeface="+mj-lt"/>
                        <a:ea typeface="+mn-ea"/>
                        <a:cs typeface="+mn-cs"/>
                      </a:endParaRPr>
                    </a:p>
                  </a:txBody>
                  <a:tcPr marL="0"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06500046"/>
                  </a:ext>
                </a:extLst>
              </a:tr>
              <a:tr h="326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1" noProof="0" dirty="0">
                        <a:solidFill>
                          <a:schemeClr val="accent1"/>
                        </a:solidFill>
                      </a:endParaRPr>
                    </a:p>
                  </a:txBody>
                  <a:tcPr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mj-lt"/>
                          <a:ea typeface="+mn-ea"/>
                          <a:cs typeface="+mn-cs"/>
                        </a:rPr>
                        <a:t>Q&amp;A Session</a:t>
                      </a:r>
                    </a:p>
                  </a:txBody>
                  <a:tcPr marL="0" marR="0" marT="64008" marB="64008">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90719452"/>
                  </a:ext>
                </a:extLst>
              </a:tr>
            </a:tbl>
          </a:graphicData>
        </a:graphic>
      </p:graphicFrame>
      <p:sp>
        <p:nvSpPr>
          <p:cNvPr id="3" name="Slide Number Placeholder 2">
            <a:extLst>
              <a:ext uri="{FF2B5EF4-FFF2-40B4-BE49-F238E27FC236}">
                <a16:creationId xmlns:a16="http://schemas.microsoft.com/office/drawing/2014/main" id="{E2C8BFE6-C59B-0E70-5C9C-DFE3FEA67AF5}"/>
              </a:ext>
            </a:extLst>
          </p:cNvPr>
          <p:cNvSpPr>
            <a:spLocks noGrp="1"/>
          </p:cNvSpPr>
          <p:nvPr>
            <p:ph type="sldNum" sz="quarter" idx="4"/>
          </p:nvPr>
        </p:nvSpPr>
        <p:spPr>
          <a:xfrm>
            <a:off x="11503818" y="6501384"/>
            <a:ext cx="298209" cy="16158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6AC032-1535-134B-A583-D5E1DDD0D167}" type="slidenum">
              <a:rPr kumimoji="0" lang="en-US" sz="105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50" b="0" i="0" u="none" strike="noStrike" kern="1200" cap="none" spc="0" normalizeH="0" baseline="0" noProof="0" dirty="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1978364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8126D0-8CF9-4819-3405-F9665BCE91EE}"/>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7E897BA7-F043-FB24-BE09-D66F532340B3}"/>
              </a:ext>
            </a:extLst>
          </p:cNvPr>
          <p:cNvSpPr txBox="1"/>
          <p:nvPr/>
        </p:nvSpPr>
        <p:spPr>
          <a:xfrm>
            <a:off x="278965" y="615642"/>
            <a:ext cx="11192256" cy="461665"/>
          </a:xfrm>
          <a:prstGeom prst="rect">
            <a:avLst/>
          </a:prstGeom>
          <a:noFill/>
        </p:spPr>
        <p:txBody>
          <a:bodyPr wrap="square" lIns="91440" tIns="45720" rIns="91440" bIns="45720" rtlCol="0" anchor="t">
            <a:spAutoFit/>
          </a:bodyPr>
          <a:lstStyle/>
          <a:p>
            <a:r>
              <a:rPr lang="en-US" sz="2400" dirty="0">
                <a:latin typeface="Georgia"/>
              </a:rPr>
              <a:t>Penalties on Private and Public rulings- Not in Bill</a:t>
            </a:r>
            <a:endParaRPr lang="en-GB" sz="2400" dirty="0">
              <a:latin typeface="Georgia"/>
            </a:endParaRPr>
          </a:p>
        </p:txBody>
      </p:sp>
      <p:sp>
        <p:nvSpPr>
          <p:cNvPr id="10" name="Content Placeholder 16">
            <a:extLst>
              <a:ext uri="{FF2B5EF4-FFF2-40B4-BE49-F238E27FC236}">
                <a16:creationId xmlns:a16="http://schemas.microsoft.com/office/drawing/2014/main" id="{F4194EB5-0019-7C3F-AD57-C6A73AF9495F}"/>
              </a:ext>
            </a:extLst>
          </p:cNvPr>
          <p:cNvSpPr txBox="1">
            <a:spLocks/>
          </p:cNvSpPr>
          <p:nvPr/>
        </p:nvSpPr>
        <p:spPr>
          <a:xfrm>
            <a:off x="400050" y="2896735"/>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Issue</a:t>
            </a:r>
            <a:endParaRPr kumimoji="0" lang="en-GB" sz="1500" b="1" i="0" u="none" strike="noStrike" kern="1200" cap="none" spc="0" normalizeH="0" baseline="0" noProof="0">
              <a:ln>
                <a:noFill/>
              </a:ln>
              <a:solidFill>
                <a:srgbClr val="000000"/>
              </a:solidFill>
              <a:effectLst/>
              <a:uLnTx/>
              <a:uFillTx/>
              <a:latin typeface="Georgia"/>
            </a:endParaRPr>
          </a:p>
          <a:p>
            <a:pPr marL="0" marR="0" lvl="0" indent="0" algn="l" defTabSz="914400" rtl="0" eaLnBrk="1" fontAlgn="base" latinLnBrk="0" hangingPunct="1">
              <a:lnSpc>
                <a:spcPts val="1294"/>
              </a:lnSpc>
              <a:spcBef>
                <a:spcPts val="600"/>
              </a:spcBef>
              <a:spcAft>
                <a:spcPts val="600"/>
              </a:spcAft>
              <a:buClrTx/>
              <a:buSzTx/>
              <a:buFontTx/>
              <a:buNone/>
              <a:tabLst/>
              <a:defRPr/>
            </a:pPr>
            <a:r>
              <a:rPr kumimoji="0" lang="en-US" sz="1400" b="1" i="0" u="none" strike="noStrike" kern="1200" cap="none" spc="0" normalizeH="0" baseline="0" noProof="0">
                <a:ln>
                  <a:noFill/>
                </a:ln>
                <a:solidFill>
                  <a:srgbClr val="FD5108"/>
                </a:solidFill>
                <a:effectLst/>
                <a:uLnTx/>
                <a:uFillTx/>
                <a:latin typeface="+mj-lt"/>
                <a:ea typeface="+mn-ea"/>
                <a:cs typeface="+mn-cs"/>
              </a:rPr>
              <a:t>Section 84(6) of the TPA </a:t>
            </a:r>
            <a:endParaRPr lang="en-US" sz="1400" b="1" i="0" u="none" strike="noStrike" kern="1200" cap="none" spc="0" normalizeH="0" baseline="0" noProof="0">
              <a:ln>
                <a:noFill/>
              </a:ln>
              <a:solidFill>
                <a:srgbClr val="FD5108"/>
              </a:solidFill>
              <a:effectLst/>
              <a:uLnTx/>
              <a:uFillTx/>
              <a:latin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Georgia"/>
                <a:ea typeface="+mn-ea"/>
                <a:cs typeface="+mn-cs"/>
              </a:rPr>
              <a:t>Section 84(6) attaches tax shortfall penalties on public and private rulings  </a:t>
            </a:r>
            <a:endParaRPr lang="en-US" sz="1400" b="0" i="0" u="none" strike="noStrike" kern="1200" cap="none" spc="0" normalizeH="0" baseline="0" noProof="0">
              <a:ln>
                <a:noFill/>
              </a:ln>
              <a:solidFill>
                <a:srgbClr val="000000"/>
              </a:solidFill>
              <a:effectLst/>
              <a:uLnTx/>
              <a:uFillTx/>
              <a:latin typeface="Georgi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i="0" u="none" strike="noStrike" kern="1200" cap="none" spc="0" normalizeH="0" baseline="0" noProof="0">
              <a:ln>
                <a:noFill/>
              </a:ln>
              <a:solidFill>
                <a:srgbClr val="000000"/>
              </a:solidFill>
              <a:effectLst/>
              <a:uLnTx/>
              <a:uFillTx/>
              <a:latin typeface="Georgi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Georgia"/>
                <a:ea typeface="+mn-ea"/>
                <a:cs typeface="+mn-cs"/>
              </a:rPr>
              <a:t>However, Section 62(3) and 65(5) of the TPA provides that public and private rulings respectively are only binding on the Commissioner, not the taxpayer.  </a:t>
            </a:r>
            <a:endParaRPr lang="en-US" sz="1400" b="0" i="0" u="none" strike="noStrike" kern="1200" cap="none" spc="0" normalizeH="0" baseline="0" noProof="0">
              <a:ln>
                <a:noFill/>
              </a:ln>
              <a:solidFill>
                <a:srgbClr val="000000"/>
              </a:solidFill>
              <a:effectLst/>
              <a:uLnTx/>
              <a:uFillTx/>
              <a:latin typeface="Georgia"/>
            </a:endParaRPr>
          </a:p>
          <a:p>
            <a:pPr marL="0" marR="0" lvl="1" indent="0" algn="l" defTabSz="914400" rtl="0" eaLnBrk="1" fontAlgn="auto" latinLnBrk="0" hangingPunct="1">
              <a:lnSpc>
                <a:spcPct val="125000"/>
              </a:lnSpc>
              <a:spcBef>
                <a:spcPts val="600"/>
              </a:spcBef>
              <a:spcAft>
                <a:spcPts val="0"/>
              </a:spcAft>
              <a:buClrTx/>
              <a:buSzTx/>
              <a:buFont typeface="Arial" panose="020B0604020202020204" pitchFamily="34" charset="0"/>
              <a:buNone/>
              <a:tabLst/>
              <a:defRPr/>
            </a:pPr>
            <a:endParaRPr kumimoji="0" lang="en-GB" sz="1500" b="1" i="0" u="none" strike="noStrike" kern="1200" cap="none" spc="0" normalizeH="0" baseline="0" noProof="0">
              <a:ln>
                <a:noFill/>
              </a:ln>
              <a:solidFill>
                <a:srgbClr val="000000"/>
              </a:solidFill>
              <a:effectLst/>
              <a:uLnTx/>
              <a:uFillTx/>
              <a:latin typeface="Arial"/>
              <a:ea typeface="+mn-ea"/>
              <a:cs typeface="+mn-cs"/>
            </a:endParaRPr>
          </a:p>
        </p:txBody>
      </p:sp>
      <p:sp>
        <p:nvSpPr>
          <p:cNvPr id="11" name="Content Placeholder 24">
            <a:extLst>
              <a:ext uri="{FF2B5EF4-FFF2-40B4-BE49-F238E27FC236}">
                <a16:creationId xmlns:a16="http://schemas.microsoft.com/office/drawing/2014/main" id="{B46845E6-66AB-6EDD-D7E8-63A995CC0F17}"/>
              </a:ext>
            </a:extLst>
          </p:cNvPr>
          <p:cNvSpPr txBox="1">
            <a:spLocks/>
          </p:cNvSpPr>
          <p:nvPr/>
        </p:nvSpPr>
        <p:spPr>
          <a:xfrm>
            <a:off x="4242435" y="2896735"/>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a:rPr>
              <a:t>Proposal</a:t>
            </a:r>
          </a:p>
          <a:p>
            <a:pPr>
              <a:defRPr/>
            </a:pPr>
            <a:r>
              <a:rPr lang="en-US" sz="1400" b="0" i="0" dirty="0">
                <a:solidFill>
                  <a:srgbClr val="000000"/>
                </a:solidFill>
                <a:effectLst/>
                <a:latin typeface="+mj-lt"/>
              </a:rPr>
              <a:t>We recommend that Section 84(6) of the TPA be deleted, which currently reads as follows:</a:t>
            </a:r>
          </a:p>
          <a:p>
            <a:pPr>
              <a:defRPr/>
            </a:pPr>
            <a:r>
              <a:rPr lang="en-US" sz="1400" b="0" i="1" dirty="0">
                <a:solidFill>
                  <a:srgbClr val="212529"/>
                </a:solidFill>
                <a:effectLst/>
                <a:latin typeface="+mj-lt"/>
              </a:rPr>
              <a:t>A position taken by a taxpayer in making a self-assessment shall not be regarded as a reasonably arguable position for the purposes of subsection </a:t>
            </a:r>
            <a:r>
              <a:rPr lang="en-US" sz="1400" b="0" i="1" u="sng" dirty="0">
                <a:solidFill>
                  <a:srgbClr val="8F2A2B"/>
                </a:solidFill>
                <a:effectLst/>
                <a:latin typeface="+mj-lt"/>
                <a:hlinkClick r:id="rId2"/>
              </a:rPr>
              <a:t>(5)(b)</a:t>
            </a:r>
            <a:r>
              <a:rPr lang="en-US" sz="1400" b="0" i="1" dirty="0">
                <a:solidFill>
                  <a:srgbClr val="212529"/>
                </a:solidFill>
                <a:effectLst/>
                <a:latin typeface="+mj-lt"/>
              </a:rPr>
              <a:t> if it contradicts any of the following where they are in force at the time the self-assessment is made—</a:t>
            </a:r>
          </a:p>
          <a:p>
            <a:pPr>
              <a:defRPr/>
            </a:pPr>
            <a:r>
              <a:rPr lang="en-US" sz="1400" i="1" dirty="0">
                <a:effectLst/>
                <a:latin typeface="+mj-lt"/>
              </a:rPr>
              <a:t>(a)a public ruling; or</a:t>
            </a:r>
          </a:p>
          <a:p>
            <a:pPr>
              <a:defRPr/>
            </a:pPr>
            <a:r>
              <a:rPr lang="en-US" sz="1400" i="1" dirty="0">
                <a:effectLst/>
                <a:latin typeface="+mj-lt"/>
              </a:rPr>
              <a:t>(b)a private ruling issued by the Commissioner to the taxpayer.</a:t>
            </a:r>
            <a:endParaRPr lang="en-GB" sz="1400" i="1" dirty="0">
              <a:latin typeface="+mj-lt"/>
            </a:endParaRP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endParaRPr kumimoji="0" lang="en-GB" sz="1200" b="1" i="0" u="none" strike="noStrike" kern="1200" cap="none" spc="0" normalizeH="0" baseline="0" noProof="0" dirty="0">
              <a:ln>
                <a:noFill/>
              </a:ln>
              <a:solidFill>
                <a:srgbClr val="000000"/>
              </a:solidFill>
              <a:effectLst/>
              <a:uLnTx/>
              <a:uFillTx/>
              <a:latin typeface="Georgia" panose="02040502050405020303" pitchFamily="18" charset="0"/>
            </a:endParaRPr>
          </a:p>
        </p:txBody>
      </p:sp>
      <p:sp>
        <p:nvSpPr>
          <p:cNvPr id="12" name="Content Placeholder 25">
            <a:extLst>
              <a:ext uri="{FF2B5EF4-FFF2-40B4-BE49-F238E27FC236}">
                <a16:creationId xmlns:a16="http://schemas.microsoft.com/office/drawing/2014/main" id="{5D3B8EF5-B486-8276-DAD8-9203F10440BC}"/>
              </a:ext>
            </a:extLst>
          </p:cNvPr>
          <p:cNvSpPr txBox="1">
            <a:spLocks/>
          </p:cNvSpPr>
          <p:nvPr/>
        </p:nvSpPr>
        <p:spPr>
          <a:xfrm>
            <a:off x="8084820" y="2896735"/>
            <a:ext cx="3949864" cy="3100964"/>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pPr marL="285750" indent="-285750">
              <a:buFont typeface="Arial" panose="020B0604020202020204" pitchFamily="34" charset="0"/>
              <a:buChar char="•"/>
            </a:pPr>
            <a:r>
              <a:rPr lang="en-US" sz="1400" b="0">
                <a:latin typeface="+mj-lt"/>
              </a:rPr>
              <a:t>The amendment will provide consistency with Section 62(3) and 65(5) of the TPA.  </a:t>
            </a:r>
          </a:p>
          <a:p>
            <a:pPr marL="285750" indent="-285750">
              <a:buFont typeface="Arial" panose="020B0604020202020204" pitchFamily="34" charset="0"/>
              <a:buChar char="•"/>
            </a:pPr>
            <a:r>
              <a:rPr lang="en-US" sz="1400" b="0">
                <a:latin typeface="+mj-lt"/>
              </a:rPr>
              <a:t>Additionally, removing penalties associated with public and private rulings may encourage taxpayers to seek these rulings without fear of penalties, promoting voluntary compliance and transparency in tax matters.  </a:t>
            </a:r>
          </a:p>
          <a:p>
            <a:pPr marL="285750" indent="-285750">
              <a:buFont typeface="Arial" panose="020B0604020202020204" pitchFamily="34" charset="0"/>
              <a:buChar char="•"/>
            </a:pPr>
            <a:r>
              <a:rPr lang="en-US" sz="1400" b="0">
                <a:latin typeface="+mj-lt"/>
              </a:rPr>
              <a:t>Taxpayers should have clear and predictable tax obligations. Penalizing taxpayers for positions that contradict public or private rulings, which are not binding on them, undermines legal certainty and fairness. </a:t>
            </a: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endParaRPr kumimoji="0" lang="en-GB" sz="1200" b="1" i="0" u="none" strike="noStrike" kern="1200" cap="none" spc="0" normalizeH="0" baseline="0" noProof="0">
              <a:ln>
                <a:noFill/>
              </a:ln>
              <a:solidFill>
                <a:srgbClr val="000000"/>
              </a:solidFill>
              <a:effectLst/>
              <a:uLnTx/>
              <a:uFillTx/>
              <a:latin typeface="Georgia" panose="02040502050405020303" pitchFamily="18" charset="0"/>
            </a:endParaRPr>
          </a:p>
        </p:txBody>
      </p:sp>
      <p:pic>
        <p:nvPicPr>
          <p:cNvPr id="13" name="Graphic 12">
            <a:extLst>
              <a:ext uri="{FF2B5EF4-FFF2-40B4-BE49-F238E27FC236}">
                <a16:creationId xmlns:a16="http://schemas.microsoft.com/office/drawing/2014/main" id="{81390255-C672-9ED7-531C-43FDE0C26B0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06716" y="1283062"/>
            <a:ext cx="1143000" cy="1143000"/>
          </a:xfrm>
          <a:prstGeom prst="rect">
            <a:avLst/>
          </a:prstGeom>
        </p:spPr>
      </p:pic>
      <p:pic>
        <p:nvPicPr>
          <p:cNvPr id="14" name="Graphic 13">
            <a:extLst>
              <a:ext uri="{FF2B5EF4-FFF2-40B4-BE49-F238E27FC236}">
                <a16:creationId xmlns:a16="http://schemas.microsoft.com/office/drawing/2014/main" id="{03482760-2874-00EB-7DF4-88068C000928}"/>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8965" y="1283062"/>
            <a:ext cx="1143000" cy="1143000"/>
          </a:xfrm>
          <a:prstGeom prst="rect">
            <a:avLst/>
          </a:prstGeom>
        </p:spPr>
      </p:pic>
      <p:pic>
        <p:nvPicPr>
          <p:cNvPr id="15" name="Graphic 14">
            <a:extLst>
              <a:ext uri="{FF2B5EF4-FFF2-40B4-BE49-F238E27FC236}">
                <a16:creationId xmlns:a16="http://schemas.microsoft.com/office/drawing/2014/main" id="{F234A5BE-A3DD-796C-7714-925F439AF1A2}"/>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92081" y="1283062"/>
            <a:ext cx="1143000" cy="1143000"/>
          </a:xfrm>
          <a:prstGeom prst="rect">
            <a:avLst/>
          </a:prstGeom>
        </p:spPr>
      </p:pic>
      <p:sp>
        <p:nvSpPr>
          <p:cNvPr id="2" name="Slide Number Placeholder 1">
            <a:extLst>
              <a:ext uri="{FF2B5EF4-FFF2-40B4-BE49-F238E27FC236}">
                <a16:creationId xmlns:a16="http://schemas.microsoft.com/office/drawing/2014/main" id="{0B45DB6F-3D94-8A4A-66EF-EC683154E9B8}"/>
              </a:ext>
            </a:extLst>
          </p:cNvPr>
          <p:cNvSpPr>
            <a:spLocks noGrp="1"/>
          </p:cNvSpPr>
          <p:nvPr>
            <p:ph type="sldNum" sz="quarter" idx="12"/>
          </p:nvPr>
        </p:nvSpPr>
        <p:spPr/>
        <p:txBody>
          <a:bodyPr/>
          <a:lstStyle/>
          <a:p>
            <a:fld id="{5EF9A5FE-9191-4FC7-9DE4-CFBA80E592C6}" type="slidenum">
              <a:rPr lang="en-GB" smtClean="0"/>
              <a:t>20</a:t>
            </a:fld>
            <a:endParaRPr lang="en-GB"/>
          </a:p>
        </p:txBody>
      </p:sp>
    </p:spTree>
    <p:extLst>
      <p:ext uri="{BB962C8B-B14F-4D97-AF65-F5344CB8AC3E}">
        <p14:creationId xmlns:p14="http://schemas.microsoft.com/office/powerpoint/2010/main" val="39427221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65ECC-0F72-5EE5-50E2-C0B0E4314CE8}"/>
              </a:ext>
            </a:extLst>
          </p:cNvPr>
          <p:cNvSpPr>
            <a:spLocks noGrp="1"/>
          </p:cNvSpPr>
          <p:nvPr>
            <p:ph type="ctrTitle"/>
          </p:nvPr>
        </p:nvSpPr>
        <p:spPr/>
        <p:txBody>
          <a:bodyPr/>
          <a:lstStyle/>
          <a:p>
            <a:r>
              <a:rPr lang="en-US" sz="5400" dirty="0"/>
              <a:t>Q&amp;A Session</a:t>
            </a:r>
          </a:p>
        </p:txBody>
      </p:sp>
    </p:spTree>
    <p:extLst>
      <p:ext uri="{BB962C8B-B14F-4D97-AF65-F5344CB8AC3E}">
        <p14:creationId xmlns:p14="http://schemas.microsoft.com/office/powerpoint/2010/main" val="2811671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904C5-AFBA-BE4C-134E-7756D4A172CC}"/>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4A8807A-923C-B6E3-6D26-F2C3CDD2DD70}"/>
              </a:ext>
            </a:extLst>
          </p:cNvPr>
          <p:cNvSpPr>
            <a:spLocks noGrp="1"/>
          </p:cNvSpPr>
          <p:nvPr>
            <p:ph type="ctrTitle"/>
          </p:nvPr>
        </p:nvSpPr>
        <p:spPr>
          <a:xfrm>
            <a:off x="353658" y="1946275"/>
            <a:ext cx="6629400" cy="1482725"/>
          </a:xfrm>
        </p:spPr>
        <p:txBody>
          <a:bodyPr/>
          <a:lstStyle/>
          <a:p>
            <a:r>
              <a:rPr lang="en-GB" noProof="0" dirty="0"/>
              <a:t>Thank you</a:t>
            </a:r>
          </a:p>
        </p:txBody>
      </p:sp>
      <p:sp>
        <p:nvSpPr>
          <p:cNvPr id="3" name="Subtitle 2">
            <a:extLst>
              <a:ext uri="{FF2B5EF4-FFF2-40B4-BE49-F238E27FC236}">
                <a16:creationId xmlns:a16="http://schemas.microsoft.com/office/drawing/2014/main" id="{DBDA37F8-FB69-F40D-C722-9FB3FE942EFF}"/>
              </a:ext>
            </a:extLst>
          </p:cNvPr>
          <p:cNvSpPr>
            <a:spLocks noGrp="1"/>
          </p:cNvSpPr>
          <p:nvPr>
            <p:ph type="subTitle" idx="1"/>
          </p:nvPr>
        </p:nvSpPr>
        <p:spPr>
          <a:xfrm>
            <a:off x="5197150" y="4823926"/>
            <a:ext cx="6604325" cy="1655540"/>
          </a:xfrm>
        </p:spPr>
        <p:txBody>
          <a:bodyPr/>
          <a:lstStyle/>
          <a:p>
            <a:r>
              <a:rPr lang="en-GB" dirty="0">
                <a:sym typeface="Arial"/>
              </a:rPr>
              <a:t>© 2025</a:t>
            </a:r>
            <a:r>
              <a:rPr lang="en-GB" dirty="0"/>
              <a:t> </a:t>
            </a:r>
            <a:r>
              <a:rPr lang="en-GB" dirty="0">
                <a:sym typeface="Arial"/>
              </a:rPr>
              <a:t>PwC. All rights reserved</a:t>
            </a:r>
            <a:r>
              <a:rPr lang="en-GB" dirty="0"/>
              <a:t>. PwC </a:t>
            </a:r>
            <a:r>
              <a:rPr lang="en-GB" dirty="0">
                <a:sym typeface="Arial"/>
              </a:rPr>
              <a:t>refers to the </a:t>
            </a:r>
            <a:r>
              <a:rPr lang="en-GB" dirty="0"/>
              <a:t>PwC network and/or one or more </a:t>
            </a:r>
            <a:r>
              <a:rPr lang="en-GB" dirty="0">
                <a:sym typeface="Arial"/>
              </a:rPr>
              <a:t>of </a:t>
            </a:r>
            <a:r>
              <a:rPr lang="en-GB" dirty="0"/>
              <a:t>its </a:t>
            </a:r>
            <a:r>
              <a:rPr lang="en-GB" dirty="0">
                <a:sym typeface="Arial"/>
              </a:rPr>
              <a:t>member firms, </a:t>
            </a:r>
            <a:r>
              <a:rPr lang="en-GB" dirty="0"/>
              <a:t>each of which </a:t>
            </a:r>
            <a:r>
              <a:rPr lang="en-GB" dirty="0">
                <a:sym typeface="Arial"/>
              </a:rPr>
              <a:t>is a separate legal entity. </a:t>
            </a:r>
            <a:r>
              <a:rPr lang="en-GB" dirty="0"/>
              <a:t>Please see www.pwc.com/structure for further details. </a:t>
            </a:r>
          </a:p>
        </p:txBody>
      </p:sp>
    </p:spTree>
    <p:extLst>
      <p:ext uri="{BB962C8B-B14F-4D97-AF65-F5344CB8AC3E}">
        <p14:creationId xmlns:p14="http://schemas.microsoft.com/office/powerpoint/2010/main" val="55575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0033E-66E3-D310-C680-3844A89924B6}"/>
            </a:ext>
          </a:extLst>
        </p:cNvPr>
        <p:cNvGrpSpPr/>
        <p:nvPr/>
      </p:nvGrpSpPr>
      <p:grpSpPr>
        <a:xfrm>
          <a:off x="0" y="0"/>
          <a:ext cx="0" cy="0"/>
          <a:chOff x="0" y="0"/>
          <a:chExt cx="0" cy="0"/>
        </a:xfrm>
      </p:grpSpPr>
      <p:sp>
        <p:nvSpPr>
          <p:cNvPr id="41" name="Title 40">
            <a:extLst>
              <a:ext uri="{FF2B5EF4-FFF2-40B4-BE49-F238E27FC236}">
                <a16:creationId xmlns:a16="http://schemas.microsoft.com/office/drawing/2014/main" id="{51C557D9-EB6C-A160-7E7F-7328159F719C}"/>
              </a:ext>
            </a:extLst>
          </p:cNvPr>
          <p:cNvSpPr>
            <a:spLocks noGrp="1"/>
          </p:cNvSpPr>
          <p:nvPr>
            <p:ph type="title"/>
          </p:nvPr>
        </p:nvSpPr>
        <p:spPr>
          <a:xfrm>
            <a:off x="397772" y="3459958"/>
            <a:ext cx="8814816" cy="2593275"/>
          </a:xfrm>
        </p:spPr>
        <p:txBody>
          <a:bodyPr/>
          <a:lstStyle/>
          <a:p>
            <a:r>
              <a:rPr lang="en-US" dirty="0"/>
              <a:t>Corporate Income </a:t>
            </a:r>
            <a:r>
              <a:rPr lang="en-GB" noProof="0" dirty="0"/>
              <a:t>Tax Proposals</a:t>
            </a:r>
          </a:p>
        </p:txBody>
      </p:sp>
      <p:sp>
        <p:nvSpPr>
          <p:cNvPr id="13" name="Text Placeholder 12">
            <a:extLst>
              <a:ext uri="{FF2B5EF4-FFF2-40B4-BE49-F238E27FC236}">
                <a16:creationId xmlns:a16="http://schemas.microsoft.com/office/drawing/2014/main" id="{41E63725-BD38-E999-BD58-99BA5A72225F}"/>
              </a:ext>
            </a:extLst>
          </p:cNvPr>
          <p:cNvSpPr>
            <a:spLocks noGrp="1"/>
          </p:cNvSpPr>
          <p:nvPr>
            <p:ph type="body" idx="1"/>
          </p:nvPr>
        </p:nvSpPr>
        <p:spPr>
          <a:xfrm>
            <a:off x="8193823" y="572408"/>
            <a:ext cx="3462095" cy="4308872"/>
          </a:xfrm>
        </p:spPr>
        <p:txBody>
          <a:bodyPr/>
          <a:lstStyle/>
          <a:p>
            <a:r>
              <a:rPr lang="en-GB" noProof="0"/>
              <a:t>1</a:t>
            </a:r>
          </a:p>
        </p:txBody>
      </p:sp>
      <p:sp>
        <p:nvSpPr>
          <p:cNvPr id="3" name="Slide Number Placeholder 2">
            <a:extLst>
              <a:ext uri="{FF2B5EF4-FFF2-40B4-BE49-F238E27FC236}">
                <a16:creationId xmlns:a16="http://schemas.microsoft.com/office/drawing/2014/main" id="{5244FB32-58E7-0F23-DEFF-CF0FF090DCC3}"/>
              </a:ext>
            </a:extLst>
          </p:cNvPr>
          <p:cNvSpPr>
            <a:spLocks noGrp="1"/>
          </p:cNvSpPr>
          <p:nvPr>
            <p:ph type="sldNum" sz="quarter" idx="4"/>
          </p:nvPr>
        </p:nvSpPr>
        <p:spPr>
          <a:xfrm>
            <a:off x="11503818" y="6501384"/>
            <a:ext cx="298209" cy="16158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6AC032-1535-134B-A583-D5E1DDD0D167}" type="slidenum">
              <a:rPr kumimoji="0" lang="en-US" sz="105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50" b="0" i="0" u="none" strike="noStrike" kern="1200" cap="none" spc="0" normalizeH="0" baseline="0" noProof="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3095471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EE50E-F1AC-3D42-6532-7A063B22E516}"/>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9AC5293B-D58C-E9BF-F071-AFA118A114A4}"/>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dirty="0">
                <a:latin typeface="Georgia"/>
              </a:rPr>
              <a:t>Definition of the term “Paid”- </a:t>
            </a:r>
            <a:r>
              <a:rPr lang="en-US" sz="2400" dirty="0">
                <a:latin typeface="Georgia" panose="02040502050405020303" pitchFamily="18" charset="0"/>
              </a:rPr>
              <a:t>Not in Bill</a:t>
            </a:r>
            <a:endParaRPr lang="en-US" sz="2400" dirty="0">
              <a:latin typeface="Georgia"/>
              <a:cs typeface="Arial"/>
            </a:endParaRPr>
          </a:p>
        </p:txBody>
      </p:sp>
      <p:sp>
        <p:nvSpPr>
          <p:cNvPr id="10" name="Content Placeholder 16">
            <a:extLst>
              <a:ext uri="{FF2B5EF4-FFF2-40B4-BE49-F238E27FC236}">
                <a16:creationId xmlns:a16="http://schemas.microsoft.com/office/drawing/2014/main" id="{925A49E6-EFCF-6741-4400-02685FDDEE52}"/>
              </a:ext>
            </a:extLst>
          </p:cNvPr>
          <p:cNvSpPr txBox="1">
            <a:spLocks/>
          </p:cNvSpPr>
          <p:nvPr/>
        </p:nvSpPr>
        <p:spPr>
          <a:xfrm>
            <a:off x="277766" y="3429000"/>
            <a:ext cx="3806296" cy="3122016"/>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chemeClr val="accent1"/>
                </a:solidFill>
                <a:effectLst/>
                <a:latin typeface="+mj-lt"/>
              </a:rPr>
              <a:t>Section 35 (1) and (3) of the ITA</a:t>
            </a:r>
            <a:endParaRPr lang="en-US" sz="1400" i="0">
              <a:solidFill>
                <a:schemeClr val="accent1"/>
              </a:solidFill>
              <a:effectLst/>
              <a:cs typeface="Arial"/>
            </a:endParaRPr>
          </a:p>
          <a:p>
            <a:r>
              <a:rPr lang="en-US" sz="1400" b="0">
                <a:solidFill>
                  <a:srgbClr val="000000"/>
                </a:solidFill>
                <a:latin typeface="+mj-lt"/>
              </a:rPr>
              <a:t>The d</a:t>
            </a:r>
            <a:r>
              <a:rPr lang="en-US" sz="1400" b="0" i="0">
                <a:solidFill>
                  <a:srgbClr val="000000"/>
                </a:solidFill>
                <a:effectLst/>
                <a:latin typeface="+mj-lt"/>
              </a:rPr>
              <a:t>efinition of the word “Paid” under the ITA is currently interpreted to include accruals and this is causing cash flow issues for the taxpayers. </a:t>
            </a:r>
          </a:p>
          <a:p>
            <a:r>
              <a:rPr lang="en-US" sz="1400" b="0" i="0">
                <a:solidFill>
                  <a:srgbClr val="000000"/>
                </a:solidFill>
                <a:effectLst/>
                <a:latin typeface="+mj-lt"/>
              </a:rPr>
              <a:t>The word paid is defined under Section 2 of the ITA as follows: </a:t>
            </a:r>
          </a:p>
          <a:p>
            <a:r>
              <a:rPr lang="en-US" sz="1400" b="0" i="0">
                <a:solidFill>
                  <a:srgbClr val="000000"/>
                </a:solidFill>
                <a:effectLst/>
                <a:latin typeface="+mj-lt"/>
              </a:rPr>
              <a:t>“Paid” includes distributed, credited, dealt with or deemed to have been paid in the interest or on behalf of a person</a:t>
            </a:r>
            <a:r>
              <a:rPr lang="en-US" sz="1400" b="0">
                <a:solidFill>
                  <a:srgbClr val="000000"/>
                </a:solidFill>
                <a:latin typeface="+mj-lt"/>
              </a:rPr>
              <a:t>.</a:t>
            </a:r>
            <a:endParaRPr lang="en-US" sz="1400" b="0" i="0">
              <a:solidFill>
                <a:srgbClr val="000000"/>
              </a:solidFill>
              <a:effectLst/>
              <a:latin typeface="+mj-lt"/>
            </a:endParaRPr>
          </a:p>
          <a:p>
            <a:endParaRPr kumimoji="0" lang="en-GB" sz="1500" b="1" i="0" u="none" strike="noStrike" kern="1200" cap="none" spc="0" normalizeH="0" baseline="0" noProof="0" dirty="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DB943DCC-BEA2-F842-B2C7-A704342ED67B}"/>
              </a:ext>
            </a:extLst>
          </p:cNvPr>
          <p:cNvSpPr txBox="1">
            <a:spLocks/>
          </p:cNvSpPr>
          <p:nvPr/>
        </p:nvSpPr>
        <p:spPr>
          <a:xfrm>
            <a:off x="4424885" y="3441634"/>
            <a:ext cx="3097960" cy="3233266"/>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mj-lt"/>
              </a:rPr>
              <a:t>We propose that Subsections (1) and (3) of Section 35 of the ITA be amended to apply only to cash payments. </a:t>
            </a:r>
            <a:endParaRPr lang="en-GB" sz="1400">
              <a:latin typeface="+mj-lt"/>
            </a:endParaRPr>
          </a:p>
          <a:p>
            <a:endParaRPr lang="en-GB" sz="1200">
              <a:latin typeface="Georgia" panose="02040502050405020303" pitchFamily="18" charset="0"/>
            </a:endParaRPr>
          </a:p>
          <a:p>
            <a:endParaRPr lang="en-US" sz="1200" b="0">
              <a:latin typeface="+mj-lt"/>
            </a:endParaRPr>
          </a:p>
        </p:txBody>
      </p:sp>
      <p:sp>
        <p:nvSpPr>
          <p:cNvPr id="12" name="Content Placeholder 25">
            <a:extLst>
              <a:ext uri="{FF2B5EF4-FFF2-40B4-BE49-F238E27FC236}">
                <a16:creationId xmlns:a16="http://schemas.microsoft.com/office/drawing/2014/main" id="{FFDCF61B-C5CB-7EF7-6A5F-E57C08A9E74C}"/>
              </a:ext>
            </a:extLst>
          </p:cNvPr>
          <p:cNvSpPr txBox="1">
            <a:spLocks/>
          </p:cNvSpPr>
          <p:nvPr/>
        </p:nvSpPr>
        <p:spPr>
          <a:xfrm>
            <a:off x="8084820" y="3484563"/>
            <a:ext cx="3949864" cy="3211801"/>
          </a:xfrm>
          <a:prstGeom prst="rect">
            <a:avLst/>
          </a:prstGeom>
        </p:spPr>
        <p:txBody>
          <a:bodyPr vert="horz" lIns="0" tIns="0" rIns="0" bIns="0" rtlCol="0">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panose="02040502050405020303" pitchFamily="18" charset="0"/>
              </a:rPr>
              <a:t>Justification</a:t>
            </a:r>
            <a:r>
              <a:rPr lang="en-US" sz="1400" b="0" i="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This amendment will harmonize the treatment of Withholding Tax (WHT) in the ITA with the treatment of Withholding VAT (WHT VAT), which is currently accounted for on a cash basis rather than an accrual basis. </a:t>
            </a:r>
            <a:endParaRPr lang="en-US" sz="1400">
              <a:solidFill>
                <a:srgbClr val="000000"/>
              </a:solidFill>
              <a:latin typeface="+mj-lt"/>
            </a:endParaRPr>
          </a:p>
          <a:p>
            <a:pPr marL="285750" indent="-285750">
              <a:buFont typeface="Arial" panose="020B0604020202020204" pitchFamily="34" charset="0"/>
              <a:buChar char="•"/>
            </a:pPr>
            <a:endParaRPr lang="en-US" sz="1400" b="0" i="0">
              <a:solidFill>
                <a:srgbClr val="000000"/>
              </a:solidFill>
              <a:effectLst/>
              <a:latin typeface="+mj-lt"/>
            </a:endParaRPr>
          </a:p>
        </p:txBody>
      </p:sp>
      <p:pic>
        <p:nvPicPr>
          <p:cNvPr id="13" name="Graphic 12">
            <a:extLst>
              <a:ext uri="{FF2B5EF4-FFF2-40B4-BE49-F238E27FC236}">
                <a16:creationId xmlns:a16="http://schemas.microsoft.com/office/drawing/2014/main" id="{798EF04C-F8B5-1EEE-320B-1366DCE2E21C}"/>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5465C809-BD40-563D-FB24-36CC62EFACA9}"/>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31A7E030-D4BC-47DD-004C-0759BE34CC13}"/>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2" name="Slide Number Placeholder 1">
            <a:extLst>
              <a:ext uri="{FF2B5EF4-FFF2-40B4-BE49-F238E27FC236}">
                <a16:creationId xmlns:a16="http://schemas.microsoft.com/office/drawing/2014/main" id="{C4ED45F1-981E-9D8F-9B79-E23020707E38}"/>
              </a:ext>
            </a:extLst>
          </p:cNvPr>
          <p:cNvSpPr>
            <a:spLocks noGrp="1"/>
          </p:cNvSpPr>
          <p:nvPr>
            <p:ph type="sldNum" sz="quarter" idx="12"/>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F9A5FE-9191-4FC7-9DE4-CFBA80E592C6}" type="slidenum">
              <a:rPr lang="en-GB" smtClean="0"/>
              <a:pPr/>
              <a:t>4</a:t>
            </a:fld>
            <a:endParaRPr lang="en-GB"/>
          </a:p>
        </p:txBody>
      </p:sp>
    </p:spTree>
    <p:extLst>
      <p:ext uri="{BB962C8B-B14F-4D97-AF65-F5344CB8AC3E}">
        <p14:creationId xmlns:p14="http://schemas.microsoft.com/office/powerpoint/2010/main" val="2428999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F2867-F074-F667-978E-78F205667FE8}"/>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AC20DB30-CDDB-D305-F5F1-AA96C3753C56}"/>
              </a:ext>
            </a:extLst>
          </p:cNvPr>
          <p:cNvSpPr txBox="1"/>
          <p:nvPr/>
        </p:nvSpPr>
        <p:spPr>
          <a:xfrm>
            <a:off x="278965" y="615642"/>
            <a:ext cx="11192256" cy="461665"/>
          </a:xfrm>
          <a:prstGeom prst="rect">
            <a:avLst/>
          </a:prstGeom>
          <a:noFill/>
        </p:spPr>
        <p:txBody>
          <a:bodyPr wrap="square" rtlCol="0">
            <a:spAutoFit/>
          </a:bodyPr>
          <a:lstStyle/>
          <a:p>
            <a:r>
              <a:rPr lang="en-US" sz="2400" dirty="0">
                <a:latin typeface="Georgia" panose="02040502050405020303" pitchFamily="18" charset="0"/>
              </a:rPr>
              <a:t>Rollout of E-Tims Compliance Requirements- Not in Bill</a:t>
            </a:r>
            <a:endParaRPr lang="en-GB" sz="2400" dirty="0">
              <a:latin typeface="Georgia" panose="02040502050405020303" pitchFamily="18" charset="0"/>
            </a:endParaRPr>
          </a:p>
        </p:txBody>
      </p:sp>
      <p:sp>
        <p:nvSpPr>
          <p:cNvPr id="10" name="Content Placeholder 16">
            <a:extLst>
              <a:ext uri="{FF2B5EF4-FFF2-40B4-BE49-F238E27FC236}">
                <a16:creationId xmlns:a16="http://schemas.microsoft.com/office/drawing/2014/main" id="{7A475273-895B-8A66-ACBD-9CAA24854213}"/>
              </a:ext>
            </a:extLst>
          </p:cNvPr>
          <p:cNvSpPr txBox="1">
            <a:spLocks/>
          </p:cNvSpPr>
          <p:nvPr/>
        </p:nvSpPr>
        <p:spPr>
          <a:xfrm>
            <a:off x="281994" y="3441634"/>
            <a:ext cx="3795564" cy="3040536"/>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a:rPr>
              <a:t>Issue</a:t>
            </a:r>
            <a:endParaRPr kumimoji="0" lang="en-GB" sz="1500" b="1" i="0" u="none" strike="noStrike" kern="1200" cap="none" spc="0" normalizeH="0" baseline="0" noProof="0" dirty="0">
              <a:ln>
                <a:noFill/>
              </a:ln>
              <a:solidFill>
                <a:srgbClr val="000000"/>
              </a:solidFill>
              <a:effectLst/>
              <a:uLnTx/>
              <a:uFillTx/>
              <a:latin typeface="Georgia"/>
            </a:endParaRPr>
          </a:p>
          <a:p>
            <a:pPr marL="0" marR="0" lvl="0" indent="0" algn="l" defTabSz="914400" rtl="0" eaLnBrk="1" fontAlgn="base" latinLnBrk="0" hangingPunct="1">
              <a:lnSpc>
                <a:spcPts val="1294"/>
              </a:lnSpc>
              <a:spcBef>
                <a:spcPts val="600"/>
              </a:spcBef>
              <a:spcAft>
                <a:spcPts val="600"/>
              </a:spcAft>
              <a:buClrTx/>
              <a:buSzTx/>
              <a:buFontTx/>
              <a:buNone/>
              <a:tabLst/>
              <a:defRPr/>
            </a:pPr>
            <a:r>
              <a:rPr kumimoji="0" lang="en-US" sz="1400" i="0" u="none" strike="noStrike" kern="1200" cap="none" spc="0" normalizeH="0" baseline="0" noProof="0" dirty="0">
                <a:ln>
                  <a:noFill/>
                </a:ln>
                <a:solidFill>
                  <a:srgbClr val="FD5108"/>
                </a:solidFill>
                <a:effectLst/>
                <a:uLnTx/>
                <a:uFillTx/>
                <a:latin typeface="+mj-lt"/>
                <a:ea typeface="+mn-ea"/>
                <a:cs typeface="+mn-cs"/>
              </a:rPr>
              <a:t>Section 16(1)(c) of the </a:t>
            </a:r>
            <a:r>
              <a:rPr lang="en-US" sz="1400" dirty="0">
                <a:solidFill>
                  <a:srgbClr val="FD5108"/>
                </a:solidFill>
                <a:latin typeface="+mj-lt"/>
              </a:rPr>
              <a:t>ITA</a:t>
            </a:r>
            <a:endParaRPr lang="en-US" sz="1400" i="0" u="none" strike="noStrike" kern="1200" cap="none" spc="0" normalizeH="0" baseline="0" noProof="0" dirty="0">
              <a:ln>
                <a:noFill/>
              </a:ln>
              <a:solidFill>
                <a:srgbClr val="FD5108"/>
              </a:solidFill>
              <a:effectLst/>
              <a:uLnTx/>
              <a:uFillTx/>
              <a:latin typeface="+mj-lt"/>
            </a:endParaRPr>
          </a:p>
          <a:p>
            <a:pPr fontAlgn="base">
              <a:lnSpc>
                <a:spcPts val="1294"/>
              </a:lnSpc>
              <a:spcBef>
                <a:spcPts val="600"/>
              </a:spcBef>
              <a:spcAft>
                <a:spcPts val="600"/>
              </a:spcAft>
              <a:defRPr/>
            </a:pPr>
            <a:r>
              <a:rPr kumimoji="0" lang="en-US" sz="1400" b="0" i="0" u="none" strike="noStrike" kern="1200" cap="none" spc="0" normalizeH="0" baseline="0" noProof="0" dirty="0">
                <a:ln>
                  <a:noFill/>
                </a:ln>
                <a:solidFill>
                  <a:srgbClr val="000000"/>
                </a:solidFill>
                <a:effectLst/>
                <a:uLnTx/>
                <a:uFillTx/>
                <a:latin typeface="+mj-lt"/>
                <a:ea typeface="+mn-ea"/>
                <a:cs typeface="+mn-cs"/>
              </a:rPr>
              <a:t>Section 16(1)(c) of the </a:t>
            </a:r>
            <a:r>
              <a:rPr lang="en-US" sz="1400" b="0" dirty="0">
                <a:solidFill>
                  <a:srgbClr val="000000"/>
                </a:solidFill>
                <a:latin typeface="+mj-lt"/>
              </a:rPr>
              <a:t>ITA </a:t>
            </a:r>
            <a:r>
              <a:rPr kumimoji="0" lang="en-US" sz="1400" b="0" i="0" u="none" strike="noStrike" kern="1200" cap="none" spc="0" normalizeH="0" baseline="0" noProof="0" dirty="0">
                <a:ln>
                  <a:noFill/>
                </a:ln>
                <a:solidFill>
                  <a:srgbClr val="000000"/>
                </a:solidFill>
                <a:effectLst/>
                <a:uLnTx/>
                <a:uFillTx/>
                <a:latin typeface="+mj-lt"/>
                <a:ea typeface="+mn-ea"/>
                <a:cs typeface="+mn-cs"/>
              </a:rPr>
              <a:t>currently reads as follows: </a:t>
            </a:r>
            <a:endParaRPr lang="en-US" sz="1400" b="0" i="0" u="none" strike="noStrike" kern="1200" cap="none" spc="0" normalizeH="0" baseline="0" noProof="0" dirty="0">
              <a:ln>
                <a:noFill/>
              </a:ln>
              <a:solidFill>
                <a:srgbClr val="000000"/>
              </a:solidFill>
              <a:effectLst/>
              <a:uLnTx/>
              <a:uFillTx/>
              <a:latin typeface="+mj-lt"/>
            </a:endParaRPr>
          </a:p>
          <a:p>
            <a:pPr marL="0" marR="0" lvl="0" indent="0" algn="l" defTabSz="914400" rtl="0" eaLnBrk="1" fontAlgn="base" latinLnBrk="0" hangingPunct="1">
              <a:lnSpc>
                <a:spcPts val="1294"/>
              </a:lnSpc>
              <a:spcBef>
                <a:spcPts val="600"/>
              </a:spcBef>
              <a:spcAft>
                <a:spcPts val="6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j-lt"/>
                <a:ea typeface="+mn-ea"/>
                <a:cs typeface="+mn-cs"/>
              </a:rPr>
              <a:t>(1) Save as otherwise expressly provided, for the purposes of ascertaining the total income of a person for a year of income, no deduction shall be allowed in respect of -  </a:t>
            </a:r>
            <a:endParaRPr lang="en-US" sz="1400" b="0" i="0" u="none" strike="noStrike" kern="1200" cap="none" spc="0" normalizeH="0" baseline="0" noProof="0" dirty="0">
              <a:ln>
                <a:noFill/>
              </a:ln>
              <a:solidFill>
                <a:srgbClr val="000000"/>
              </a:solidFill>
              <a:effectLst/>
              <a:uLnTx/>
              <a:uFillTx/>
              <a:latin typeface="+mj-lt"/>
            </a:endParaRPr>
          </a:p>
          <a:p>
            <a:pPr marL="0" marR="0" lvl="0" indent="0" algn="l" defTabSz="914400" rtl="0" eaLnBrk="1" fontAlgn="base" latinLnBrk="0" hangingPunct="1">
              <a:lnSpc>
                <a:spcPts val="1294"/>
              </a:lnSpc>
              <a:spcBef>
                <a:spcPts val="600"/>
              </a:spcBef>
              <a:spcAft>
                <a:spcPts val="6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j-lt"/>
                <a:ea typeface="+mn-ea"/>
                <a:cs typeface="+mn-cs"/>
              </a:rPr>
              <a:t>(c) any expenditure or loss where the invoices of the transactions are not generated from an electronic tax invoice management system except where the transactions have been exempted in accordance with the Tax Procedures Act, 2015</a:t>
            </a:r>
            <a:r>
              <a:rPr kumimoji="0" lang="en-US" sz="1400" b="1" i="0" u="none" strike="noStrike" kern="1200" cap="none" spc="0" normalizeH="0" baseline="0" noProof="0" dirty="0">
                <a:ln>
                  <a:noFill/>
                </a:ln>
                <a:solidFill>
                  <a:srgbClr val="000000"/>
                </a:solidFill>
                <a:effectLst/>
                <a:uLnTx/>
                <a:uFillTx/>
                <a:latin typeface="Arial"/>
                <a:ea typeface="+mn-ea"/>
                <a:cs typeface="+mn-cs"/>
              </a:rPr>
              <a:t>. </a:t>
            </a:r>
            <a:endParaRPr kumimoji="0" lang="en-GB" sz="1400" b="1" i="0" u="none" strike="noStrike" kern="1200" cap="none" spc="0" normalizeH="0" baseline="0" noProof="0" dirty="0">
              <a:ln>
                <a:noFill/>
              </a:ln>
              <a:solidFill>
                <a:srgbClr val="000000"/>
              </a:solidFill>
              <a:effectLst/>
              <a:uLnTx/>
              <a:uFillTx/>
              <a:latin typeface="Arial"/>
              <a:ea typeface="+mn-ea"/>
              <a:cs typeface="+mn-cs"/>
            </a:endParaRPr>
          </a:p>
        </p:txBody>
      </p:sp>
      <p:sp>
        <p:nvSpPr>
          <p:cNvPr id="11" name="Content Placeholder 24">
            <a:extLst>
              <a:ext uri="{FF2B5EF4-FFF2-40B4-BE49-F238E27FC236}">
                <a16:creationId xmlns:a16="http://schemas.microsoft.com/office/drawing/2014/main" id="{D893D964-C577-E2E3-142C-38089FA4E34D}"/>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US" sz="1400" b="0" i="0">
                <a:solidFill>
                  <a:srgbClr val="000000"/>
                </a:solidFill>
                <a:effectLst/>
                <a:latin typeface="+mj-lt"/>
              </a:rPr>
              <a:t>We propose that the effective date of this provision be further deferred to 1 January 2026</a:t>
            </a:r>
            <a:r>
              <a:rPr lang="en-US" sz="1400" b="0">
                <a:solidFill>
                  <a:srgbClr val="000000"/>
                </a:solidFill>
                <a:latin typeface="+mj-lt"/>
              </a:rPr>
              <a:t>.</a:t>
            </a:r>
            <a:endParaRPr lang="en-US" sz="1200" b="0" i="0" u="none" strike="noStrike" kern="1200" cap="none" spc="0" normalizeH="0" baseline="0" noProof="0">
              <a:ln>
                <a:noFill/>
              </a:ln>
              <a:solidFill>
                <a:srgbClr val="000000"/>
              </a:solidFill>
              <a:effectLst/>
              <a:uLnTx/>
              <a:uFillTx/>
              <a:latin typeface="+mj-lt"/>
            </a:endParaRPr>
          </a:p>
        </p:txBody>
      </p:sp>
      <p:sp>
        <p:nvSpPr>
          <p:cNvPr id="12" name="Content Placeholder 25">
            <a:extLst>
              <a:ext uri="{FF2B5EF4-FFF2-40B4-BE49-F238E27FC236}">
                <a16:creationId xmlns:a16="http://schemas.microsoft.com/office/drawing/2014/main" id="{EC9415CE-5BE3-4F47-6D72-5FD76EE63A9D}"/>
              </a:ext>
            </a:extLst>
          </p:cNvPr>
          <p:cNvSpPr txBox="1">
            <a:spLocks/>
          </p:cNvSpPr>
          <p:nvPr/>
        </p:nvSpPr>
        <p:spPr>
          <a:xfrm>
            <a:off x="8084820" y="3484563"/>
            <a:ext cx="3949864" cy="3100964"/>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US" sz="1400" b="0" i="0">
                <a:solidFill>
                  <a:srgbClr val="000000"/>
                </a:solidFill>
                <a:effectLst/>
                <a:latin typeface="+mj-lt"/>
              </a:rPr>
              <a:t>Enforcing this provision prematurely risks penalizing compliant taxpayers for third-party non-compliance, increasing tax disputes, and disrupting business operations, especially among Small and Medium Sized Enterprises (SMEs).</a:t>
            </a:r>
            <a:endParaRPr kumimoji="0" lang="en-GB" sz="1400" b="1" i="0" u="none" strike="noStrike" kern="1200" cap="none" spc="0" normalizeH="0" baseline="0" noProof="0">
              <a:ln>
                <a:noFill/>
              </a:ln>
              <a:solidFill>
                <a:srgbClr val="000000"/>
              </a:solidFill>
              <a:effectLst/>
              <a:uLnTx/>
              <a:uFillTx/>
              <a:latin typeface="+mj-lt"/>
            </a:endParaRPr>
          </a:p>
        </p:txBody>
      </p:sp>
      <p:pic>
        <p:nvPicPr>
          <p:cNvPr id="13" name="Graphic 12">
            <a:extLst>
              <a:ext uri="{FF2B5EF4-FFF2-40B4-BE49-F238E27FC236}">
                <a16:creationId xmlns:a16="http://schemas.microsoft.com/office/drawing/2014/main" id="{3F5B9457-4EA3-A3E6-08F0-E02E2C4CB409}"/>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7D5A2628-FB42-1FD3-9CAA-3D7162E8042A}"/>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A55B54CF-38D4-7FC2-0786-0D370F33DD7D}"/>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2" name="Slide Number Placeholder 1">
            <a:extLst>
              <a:ext uri="{FF2B5EF4-FFF2-40B4-BE49-F238E27FC236}">
                <a16:creationId xmlns:a16="http://schemas.microsoft.com/office/drawing/2014/main" id="{B79A872E-2046-B253-FD94-403008450596}"/>
              </a:ext>
            </a:extLst>
          </p:cNvPr>
          <p:cNvSpPr>
            <a:spLocks noGrp="1"/>
          </p:cNvSpPr>
          <p:nvPr>
            <p:ph type="sldNum" sz="quarter" idx="12"/>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F9A5FE-9191-4FC7-9DE4-CFBA80E592C6}" type="slidenum">
              <a:rPr lang="en-GB" smtClean="0"/>
              <a:pPr/>
              <a:t>5</a:t>
            </a:fld>
            <a:endParaRPr lang="en-GB"/>
          </a:p>
        </p:txBody>
      </p:sp>
    </p:spTree>
    <p:extLst>
      <p:ext uri="{BB962C8B-B14F-4D97-AF65-F5344CB8AC3E}">
        <p14:creationId xmlns:p14="http://schemas.microsoft.com/office/powerpoint/2010/main" val="1348777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77440-91A4-E331-364D-3396E6552B9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C7CB0F77-6921-8AC3-86E8-F291701025D1}"/>
              </a:ext>
            </a:extLst>
          </p:cNvPr>
          <p:cNvSpPr txBox="1"/>
          <p:nvPr/>
        </p:nvSpPr>
        <p:spPr>
          <a:xfrm>
            <a:off x="286512" y="392842"/>
            <a:ext cx="11192256" cy="461665"/>
          </a:xfrm>
          <a:prstGeom prst="rect">
            <a:avLst/>
          </a:prstGeom>
          <a:noFill/>
        </p:spPr>
        <p:txBody>
          <a:bodyPr wrap="square" lIns="91440" tIns="45720" rIns="91440" bIns="45720" rtlCol="0" anchor="t">
            <a:spAutoFit/>
          </a:bodyPr>
          <a:lstStyle/>
          <a:p>
            <a:r>
              <a:rPr lang="en-US" sz="2400" b="0" i="0" dirty="0">
                <a:solidFill>
                  <a:srgbClr val="000000"/>
                </a:solidFill>
                <a:effectLst/>
                <a:latin typeface="Georgia"/>
                <a:cs typeface="Arial"/>
              </a:rPr>
              <a:t>Remission of withholding ta</a:t>
            </a:r>
            <a:r>
              <a:rPr lang="en-US" sz="2400" dirty="0">
                <a:solidFill>
                  <a:srgbClr val="000000"/>
                </a:solidFill>
                <a:latin typeface="Georgia"/>
                <a:cs typeface="Arial"/>
              </a:rPr>
              <a:t>xes- </a:t>
            </a:r>
            <a:r>
              <a:rPr lang="en-US" sz="2400" dirty="0">
                <a:latin typeface="Georgia" panose="02040502050405020303" pitchFamily="18" charset="0"/>
              </a:rPr>
              <a:t>Not in Bill </a:t>
            </a:r>
            <a:r>
              <a:rPr lang="en-US" sz="2400" b="0" i="0" dirty="0">
                <a:solidFill>
                  <a:srgbClr val="000000"/>
                </a:solidFill>
                <a:effectLst/>
                <a:latin typeface="Georgia"/>
                <a:cs typeface="Arial"/>
              </a:rPr>
              <a:t> </a:t>
            </a:r>
            <a:r>
              <a:rPr lang="en-US" sz="1400" b="1" i="0" dirty="0">
                <a:solidFill>
                  <a:srgbClr val="000000"/>
                </a:solidFill>
                <a:effectLst/>
                <a:latin typeface="Arial"/>
                <a:cs typeface="Arial"/>
              </a:rPr>
              <a:t> </a:t>
            </a:r>
            <a:endParaRPr lang="en-GB" sz="2400" dirty="0">
              <a:latin typeface="Arial"/>
              <a:cs typeface="Arial"/>
            </a:endParaRPr>
          </a:p>
        </p:txBody>
      </p:sp>
      <p:sp>
        <p:nvSpPr>
          <p:cNvPr id="10" name="Content Placeholder 16">
            <a:extLst>
              <a:ext uri="{FF2B5EF4-FFF2-40B4-BE49-F238E27FC236}">
                <a16:creationId xmlns:a16="http://schemas.microsoft.com/office/drawing/2014/main" id="{CA6A8237-B8EC-19C7-9EA1-A3712A8D7F0C}"/>
              </a:ext>
            </a:extLst>
          </p:cNvPr>
          <p:cNvSpPr txBox="1">
            <a:spLocks/>
          </p:cNvSpPr>
          <p:nvPr/>
        </p:nvSpPr>
        <p:spPr>
          <a:xfrm>
            <a:off x="492413" y="3429000"/>
            <a:ext cx="3280410" cy="3036158"/>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rgbClr val="000000"/>
                </a:solidFill>
                <a:latin typeface="Georgia"/>
              </a:rPr>
              <a:t>Issue</a:t>
            </a:r>
          </a:p>
          <a:p>
            <a:r>
              <a:rPr lang="en-US" sz="1400" i="0">
                <a:solidFill>
                  <a:schemeClr val="accent1"/>
                </a:solidFill>
                <a:effectLst/>
                <a:latin typeface="+mj-lt"/>
              </a:rPr>
              <a:t>Section 35(5) of the ITA </a:t>
            </a:r>
          </a:p>
          <a:p>
            <a:r>
              <a:rPr lang="en-US" sz="1400" b="0">
                <a:solidFill>
                  <a:srgbClr val="000000"/>
                </a:solidFill>
                <a:latin typeface="+mj-lt"/>
              </a:rPr>
              <a:t>The section currently imposes a </a:t>
            </a:r>
            <a:r>
              <a:rPr lang="en-US" sz="1400">
                <a:solidFill>
                  <a:srgbClr val="000000"/>
                </a:solidFill>
                <a:latin typeface="+mj-lt"/>
              </a:rPr>
              <a:t>r</a:t>
            </a:r>
            <a:r>
              <a:rPr lang="en-US" sz="1400" b="0" i="0">
                <a:solidFill>
                  <a:srgbClr val="000000"/>
                </a:solidFill>
                <a:effectLst/>
                <a:latin typeface="+mj-lt"/>
              </a:rPr>
              <a:t>equirement to remit withholding tax to the KRA within </a:t>
            </a:r>
            <a:r>
              <a:rPr lang="en-US" sz="1400" b="0" i="0" u="sng">
                <a:solidFill>
                  <a:srgbClr val="000000"/>
                </a:solidFill>
                <a:effectLst/>
                <a:latin typeface="+mj-lt"/>
              </a:rPr>
              <a:t>five working days</a:t>
            </a:r>
            <a:r>
              <a:rPr lang="en-US" sz="1400" b="0" i="0">
                <a:solidFill>
                  <a:srgbClr val="000000"/>
                </a:solidFill>
                <a:effectLst/>
                <a:latin typeface="+mj-lt"/>
              </a:rPr>
              <a:t> after the deduction is made has placed a strenuous compliance burden on taxpayers.  </a:t>
            </a:r>
            <a:endParaRPr lang="en-US" sz="1400" i="0">
              <a:solidFill>
                <a:srgbClr val="000000"/>
              </a:solidFill>
              <a:effectLst/>
              <a:latin typeface="+mj-lt"/>
            </a:endParaRPr>
          </a:p>
          <a:p>
            <a:endParaRPr kumimoji="0" lang="en-GB" sz="1500" b="1" i="0" u="none" strike="noStrike" kern="1200" cap="none" spc="0" normalizeH="0" baseline="0" noProof="0" dirty="0">
              <a:ln>
                <a:noFill/>
              </a:ln>
              <a:solidFill>
                <a:srgbClr val="000000"/>
              </a:solidFill>
              <a:effectLst/>
              <a:uLnTx/>
              <a:uFillTx/>
              <a:latin typeface="Georgia" panose="02040502050405020303" pitchFamily="18" charset="0"/>
            </a:endParaRPr>
          </a:p>
        </p:txBody>
      </p:sp>
      <p:sp>
        <p:nvSpPr>
          <p:cNvPr id="11" name="Content Placeholder 24">
            <a:extLst>
              <a:ext uri="{FF2B5EF4-FFF2-40B4-BE49-F238E27FC236}">
                <a16:creationId xmlns:a16="http://schemas.microsoft.com/office/drawing/2014/main" id="{5C939FBF-FADB-D973-77D2-CA3A2340329F}"/>
              </a:ext>
            </a:extLst>
          </p:cNvPr>
          <p:cNvSpPr txBox="1">
            <a:spLocks/>
          </p:cNvSpPr>
          <p:nvPr/>
        </p:nvSpPr>
        <p:spPr>
          <a:xfrm>
            <a:off x="4242435" y="3484563"/>
            <a:ext cx="3280410"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mj-lt"/>
              </a:rPr>
              <a:t>We propose that Section 35 (5) of the ITA is amended to allow for withholding tax to be paid on or before the </a:t>
            </a:r>
            <a:r>
              <a:rPr lang="en-US" sz="1400" b="0" u="sng">
                <a:solidFill>
                  <a:srgbClr val="000000"/>
                </a:solidFill>
                <a:latin typeface="+mj-lt"/>
              </a:rPr>
              <a:t>tenth </a:t>
            </a:r>
            <a:r>
              <a:rPr lang="en-US" sz="1400" b="0" i="0" u="sng">
                <a:solidFill>
                  <a:srgbClr val="000000"/>
                </a:solidFill>
                <a:effectLst/>
                <a:latin typeface="+mj-lt"/>
              </a:rPr>
              <a:t>day</a:t>
            </a:r>
            <a:r>
              <a:rPr lang="en-US" sz="1400" b="0" i="0">
                <a:solidFill>
                  <a:srgbClr val="000000"/>
                </a:solidFill>
                <a:effectLst/>
                <a:latin typeface="+mj-lt"/>
              </a:rPr>
              <a:t> of the following month in which the deduction was made </a:t>
            </a:r>
            <a:r>
              <a:rPr lang="en-US" sz="1400" b="0">
                <a:solidFill>
                  <a:srgbClr val="000000"/>
                </a:solidFill>
                <a:latin typeface="+mj-lt"/>
              </a:rPr>
              <a:t>.</a:t>
            </a:r>
            <a:endParaRPr lang="en-US" sz="1400" b="0">
              <a:latin typeface="Georgia"/>
            </a:endParaRPr>
          </a:p>
          <a:p>
            <a:endParaRPr lang="en-US" sz="1200" b="0">
              <a:latin typeface="+mj-lt"/>
            </a:endParaRPr>
          </a:p>
        </p:txBody>
      </p:sp>
      <p:sp>
        <p:nvSpPr>
          <p:cNvPr id="12" name="Content Placeholder 25">
            <a:extLst>
              <a:ext uri="{FF2B5EF4-FFF2-40B4-BE49-F238E27FC236}">
                <a16:creationId xmlns:a16="http://schemas.microsoft.com/office/drawing/2014/main" id="{6B2EBAE4-B7FD-C20F-0C2C-B119414710C6}"/>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r>
              <a:rPr lang="en-US" sz="1400" b="0" i="0">
                <a:solidFill>
                  <a:srgbClr val="000000"/>
                </a:solidFill>
                <a:effectLst/>
                <a:latin typeface="+mj-lt"/>
              </a:rPr>
              <a:t> </a:t>
            </a:r>
          </a:p>
          <a:p>
            <a:pPr marL="285750" indent="-285750">
              <a:buFont typeface="Arial" panose="020B0604020202020204" pitchFamily="34" charset="0"/>
              <a:buChar char="•"/>
            </a:pPr>
            <a:r>
              <a:rPr lang="en-US" sz="1400" b="0" i="0">
                <a:solidFill>
                  <a:srgbClr val="000000"/>
                </a:solidFill>
                <a:effectLst/>
                <a:latin typeface="+mj-lt"/>
              </a:rPr>
              <a:t>This amendment will align with the Withholding VAT timelines recently amended in the Tax Procedures Act, 2015 by the Tax Procedures Amendment Act, 2024.  </a:t>
            </a:r>
          </a:p>
          <a:p>
            <a:pPr marL="285750" indent="-285750">
              <a:buFont typeface="Arial" panose="020B0604020202020204" pitchFamily="34" charset="0"/>
              <a:buChar char="•"/>
            </a:pPr>
            <a:r>
              <a:rPr lang="en-US" sz="1400" b="0" i="0">
                <a:solidFill>
                  <a:srgbClr val="000000"/>
                </a:solidFill>
                <a:effectLst/>
                <a:latin typeface="+mj-lt"/>
              </a:rPr>
              <a:t>Additionally, remitting WHT within five days of payments places a strenuous compliance burden on the taxpayer and risks eroding the government’s efforts to collect additional revenue. </a:t>
            </a:r>
            <a:endParaRPr lang="en-US" sz="1400">
              <a:solidFill>
                <a:srgbClr val="000000"/>
              </a:solidFill>
              <a:latin typeface="+mj-lt"/>
            </a:endParaRPr>
          </a:p>
          <a:p>
            <a:pPr marL="285750" indent="-285750">
              <a:buFont typeface="Arial" panose="020B0604020202020204" pitchFamily="34" charset="0"/>
              <a:buChar char="•"/>
            </a:pPr>
            <a:endParaRPr lang="en-US" sz="1400" b="0" i="0">
              <a:solidFill>
                <a:srgbClr val="000000"/>
              </a:solidFill>
              <a:effectLst/>
              <a:latin typeface="+mj-lt"/>
            </a:endParaRPr>
          </a:p>
        </p:txBody>
      </p:sp>
      <p:pic>
        <p:nvPicPr>
          <p:cNvPr id="13" name="Graphic 12">
            <a:extLst>
              <a:ext uri="{FF2B5EF4-FFF2-40B4-BE49-F238E27FC236}">
                <a16:creationId xmlns:a16="http://schemas.microsoft.com/office/drawing/2014/main" id="{68B2647F-069F-974C-D65C-35D7B0897B9D}"/>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18BBB319-6EA8-473A-7500-7B4BF2020786}"/>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ED775CD0-30B2-43C4-C7C4-66DEA684B916}"/>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2" name="Slide Number Placeholder 1">
            <a:extLst>
              <a:ext uri="{FF2B5EF4-FFF2-40B4-BE49-F238E27FC236}">
                <a16:creationId xmlns:a16="http://schemas.microsoft.com/office/drawing/2014/main" id="{391E82A1-523C-DBDE-247A-52A283141717}"/>
              </a:ext>
            </a:extLst>
          </p:cNvPr>
          <p:cNvSpPr>
            <a:spLocks noGrp="1"/>
          </p:cNvSpPr>
          <p:nvPr>
            <p:ph type="sldNum" sz="quarter" idx="12"/>
          </p:nvPr>
        </p:nvSpPr>
        <p:spPr>
          <a:xfrm>
            <a:off x="11503818" y="6501384"/>
            <a:ext cx="298209" cy="161583"/>
          </a:xfrm>
          <a:prstGeom prst="rect">
            <a:avLst/>
          </a:prstGeom>
        </p:spPr>
        <p:txBody>
          <a:bodyPr vert="horz" wrap="square" lIns="0" tIns="0" rIns="0" bIns="0" rtlCol="0" anchor="b" anchorCtr="0">
            <a:spAutoFit/>
          </a:bodyPr>
          <a:lstStyle>
            <a:defPPr>
              <a:defRPr lang="en-US"/>
            </a:defPPr>
            <a:lvl1pPr marL="0" algn="r" defTabSz="914400" rtl="0" eaLnBrk="1" latinLnBrk="0" hangingPunct="1">
              <a:defRPr sz="1050" kern="1200">
                <a:solidFill>
                  <a:schemeClr val="tx1"/>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F9A5FE-9191-4FC7-9DE4-CFBA80E592C6}" type="slidenum">
              <a:rPr lang="en-GB" smtClean="0"/>
              <a:pPr/>
              <a:t>6</a:t>
            </a:fld>
            <a:endParaRPr lang="en-GB"/>
          </a:p>
        </p:txBody>
      </p:sp>
    </p:spTree>
    <p:extLst>
      <p:ext uri="{BB962C8B-B14F-4D97-AF65-F5344CB8AC3E}">
        <p14:creationId xmlns:p14="http://schemas.microsoft.com/office/powerpoint/2010/main" val="1478131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D1C21-55A1-B184-A1E2-92F176E3F5B6}"/>
            </a:ext>
          </a:extLst>
        </p:cNvPr>
        <p:cNvGrpSpPr/>
        <p:nvPr/>
      </p:nvGrpSpPr>
      <p:grpSpPr>
        <a:xfrm>
          <a:off x="0" y="0"/>
          <a:ext cx="0" cy="0"/>
          <a:chOff x="0" y="0"/>
          <a:chExt cx="0" cy="0"/>
        </a:xfrm>
      </p:grpSpPr>
      <p:sp>
        <p:nvSpPr>
          <p:cNvPr id="41" name="Title 40">
            <a:extLst>
              <a:ext uri="{FF2B5EF4-FFF2-40B4-BE49-F238E27FC236}">
                <a16:creationId xmlns:a16="http://schemas.microsoft.com/office/drawing/2014/main" id="{2FEE91E9-4B83-36C4-37F5-D8596FE98079}"/>
              </a:ext>
            </a:extLst>
          </p:cNvPr>
          <p:cNvSpPr>
            <a:spLocks noGrp="1"/>
          </p:cNvSpPr>
          <p:nvPr>
            <p:ph type="title"/>
          </p:nvPr>
        </p:nvSpPr>
        <p:spPr>
          <a:xfrm>
            <a:off x="397772" y="3459958"/>
            <a:ext cx="8814816" cy="2593275"/>
          </a:xfrm>
        </p:spPr>
        <p:txBody>
          <a:bodyPr/>
          <a:lstStyle/>
          <a:p>
            <a:r>
              <a:rPr lang="en-US" noProof="0" dirty="0"/>
              <a:t>Employment Tax Proposals</a:t>
            </a:r>
            <a:endParaRPr lang="en-GB" noProof="0" dirty="0"/>
          </a:p>
        </p:txBody>
      </p:sp>
      <p:sp>
        <p:nvSpPr>
          <p:cNvPr id="13" name="Text Placeholder 12">
            <a:extLst>
              <a:ext uri="{FF2B5EF4-FFF2-40B4-BE49-F238E27FC236}">
                <a16:creationId xmlns:a16="http://schemas.microsoft.com/office/drawing/2014/main" id="{D71B1217-58EF-242A-8C95-69FEF7746892}"/>
              </a:ext>
            </a:extLst>
          </p:cNvPr>
          <p:cNvSpPr>
            <a:spLocks noGrp="1"/>
          </p:cNvSpPr>
          <p:nvPr>
            <p:ph type="body" idx="1"/>
          </p:nvPr>
        </p:nvSpPr>
        <p:spPr>
          <a:xfrm>
            <a:off x="8193823" y="572408"/>
            <a:ext cx="3462095" cy="4308872"/>
          </a:xfrm>
        </p:spPr>
        <p:txBody>
          <a:bodyPr/>
          <a:lstStyle/>
          <a:p>
            <a:r>
              <a:rPr lang="en-GB" dirty="0"/>
              <a:t>2</a:t>
            </a:r>
            <a:endParaRPr lang="en-GB" noProof="0" dirty="0"/>
          </a:p>
        </p:txBody>
      </p:sp>
      <p:sp>
        <p:nvSpPr>
          <p:cNvPr id="3" name="Slide Number Placeholder 2">
            <a:extLst>
              <a:ext uri="{FF2B5EF4-FFF2-40B4-BE49-F238E27FC236}">
                <a16:creationId xmlns:a16="http://schemas.microsoft.com/office/drawing/2014/main" id="{2672A1CB-F9E1-A138-D5E8-0979CE6DF3B8}"/>
              </a:ext>
            </a:extLst>
          </p:cNvPr>
          <p:cNvSpPr>
            <a:spLocks noGrp="1"/>
          </p:cNvSpPr>
          <p:nvPr>
            <p:ph type="sldNum" sz="quarter" idx="4"/>
          </p:nvPr>
        </p:nvSpPr>
        <p:spPr>
          <a:xfrm>
            <a:off x="11503818" y="6501384"/>
            <a:ext cx="298209" cy="161583"/>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6AC032-1535-134B-A583-D5E1DDD0D167}" type="slidenum">
              <a:rPr kumimoji="0" lang="en-US" sz="105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50" b="0" i="0" u="none" strike="noStrike" kern="1200" cap="none" spc="0" normalizeH="0" baseline="0" noProof="0">
              <a:ln>
                <a:noFill/>
              </a:ln>
              <a:solidFill>
                <a:srgbClr val="000000"/>
              </a:solidFill>
              <a:effectLst/>
              <a:uLnTx/>
              <a:uFillTx/>
              <a:latin typeface="Arial"/>
              <a:ea typeface="+mn-ea"/>
              <a:cs typeface="Arial" panose="020B0604020202020204" pitchFamily="34" charset="0"/>
            </a:endParaRPr>
          </a:p>
        </p:txBody>
      </p:sp>
    </p:spTree>
    <p:extLst>
      <p:ext uri="{BB962C8B-B14F-4D97-AF65-F5344CB8AC3E}">
        <p14:creationId xmlns:p14="http://schemas.microsoft.com/office/powerpoint/2010/main" val="2457800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2D41E-711C-A403-FECF-916951C72489}"/>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E64B9F19-A037-AB2D-B87E-67659AE248BD}"/>
              </a:ext>
            </a:extLst>
          </p:cNvPr>
          <p:cNvSpPr txBox="1"/>
          <p:nvPr/>
        </p:nvSpPr>
        <p:spPr>
          <a:xfrm>
            <a:off x="278965" y="615642"/>
            <a:ext cx="11192256" cy="461665"/>
          </a:xfrm>
          <a:prstGeom prst="rect">
            <a:avLst/>
          </a:prstGeom>
          <a:noFill/>
        </p:spPr>
        <p:txBody>
          <a:bodyPr wrap="square" rtlCol="0">
            <a:spAutoFit/>
          </a:bodyPr>
          <a:lstStyle/>
          <a:p>
            <a:r>
              <a:rPr lang="en-US" sz="2400" dirty="0">
                <a:latin typeface="Georgia" panose="02040502050405020303" pitchFamily="18" charset="0"/>
              </a:rPr>
              <a:t>Tax reliefs offered to expatriates</a:t>
            </a:r>
            <a:endParaRPr lang="en-GB" sz="2400" dirty="0">
              <a:latin typeface="Georgia" panose="02040502050405020303" pitchFamily="18" charset="0"/>
            </a:endParaRPr>
          </a:p>
        </p:txBody>
      </p:sp>
      <p:sp>
        <p:nvSpPr>
          <p:cNvPr id="10" name="Content Placeholder 16">
            <a:extLst>
              <a:ext uri="{FF2B5EF4-FFF2-40B4-BE49-F238E27FC236}">
                <a16:creationId xmlns:a16="http://schemas.microsoft.com/office/drawing/2014/main" id="{503CF970-35D7-551D-C462-F7E8B34F3A27}"/>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Issue</a:t>
            </a:r>
            <a:endParaRPr kumimoji="0" lang="en-GB" sz="1500" b="1" i="0" u="none" strike="noStrike" kern="1200" cap="none" spc="0" normalizeH="0" baseline="0" noProof="0">
              <a:ln>
                <a:noFill/>
              </a:ln>
              <a:solidFill>
                <a:srgbClr val="000000"/>
              </a:solidFill>
              <a:effectLst/>
              <a:uLnTx/>
              <a:uFillTx/>
              <a:latin typeface="Georgia"/>
            </a:endParaRPr>
          </a:p>
          <a:p>
            <a:r>
              <a:rPr lang="en-US" sz="1400" i="0">
                <a:solidFill>
                  <a:schemeClr val="accent1"/>
                </a:solidFill>
                <a:effectLst/>
                <a:latin typeface="+mj-lt"/>
              </a:rPr>
              <a:t>Clause 8(a)(iv) of the Finance Bill,  </a:t>
            </a:r>
            <a:r>
              <a:rPr lang="en-US" sz="1400">
                <a:solidFill>
                  <a:schemeClr val="accent1"/>
                </a:solidFill>
                <a:latin typeface="+mj-lt"/>
              </a:rPr>
              <a:t>2025 </a:t>
            </a:r>
            <a:r>
              <a:rPr lang="en-US" sz="1400">
                <a:solidFill>
                  <a:srgbClr val="000000"/>
                </a:solidFill>
                <a:latin typeface="+mj-lt"/>
              </a:rPr>
              <a:t> </a:t>
            </a:r>
            <a:endParaRPr lang="en-US" sz="1400" b="1" i="0">
              <a:solidFill>
                <a:srgbClr val="000000"/>
              </a:solidFill>
              <a:effectLst/>
              <a:latin typeface="+mj-lt"/>
            </a:endParaRPr>
          </a:p>
          <a:p>
            <a:r>
              <a:rPr lang="en-US" sz="1400" b="0" i="0">
                <a:solidFill>
                  <a:srgbClr val="000000"/>
                </a:solidFill>
                <a:effectLst/>
                <a:latin typeface="+mj-lt"/>
              </a:rPr>
              <a:t>Section 15(2)(r) of the ITA</a:t>
            </a:r>
          </a:p>
          <a:p>
            <a:r>
              <a:rPr lang="en-US" sz="1400" b="0" i="0">
                <a:solidFill>
                  <a:srgbClr val="000000"/>
                </a:solidFill>
                <a:effectLst/>
                <a:latin typeface="+mj-lt"/>
              </a:rPr>
              <a:t>The Finance Bill seeks to </a:t>
            </a:r>
            <a:r>
              <a:rPr lang="en-US" sz="1400" b="0">
                <a:solidFill>
                  <a:srgbClr val="000000"/>
                </a:solidFill>
                <a:latin typeface="+mj-lt"/>
              </a:rPr>
              <a:t>repeal</a:t>
            </a:r>
            <a:r>
              <a:rPr lang="en-US" sz="1400" b="0" i="0">
                <a:solidFill>
                  <a:srgbClr val="000000"/>
                </a:solidFill>
                <a:effectLst/>
                <a:latin typeface="+mj-lt"/>
              </a:rPr>
              <a:t> the various tax reliefs it offers to expatriates.</a:t>
            </a:r>
            <a:r>
              <a:rPr lang="en-US" sz="1200" b="0" i="0" dirty="0">
                <a:solidFill>
                  <a:srgbClr val="000000"/>
                </a:solidFill>
                <a:effectLst/>
                <a:latin typeface="+mj-lt"/>
              </a:rPr>
              <a:t> </a:t>
            </a:r>
            <a:endParaRPr lang="en-US" sz="1200" i="0" dirty="0">
              <a:solidFill>
                <a:srgbClr val="000000"/>
              </a:solidFill>
              <a:effectLst/>
              <a:latin typeface="+mj-lt"/>
            </a:endParaRPr>
          </a:p>
          <a:p>
            <a:pPr marL="0" marR="0" lvl="1" indent="0" algn="l" defTabSz="914400" rtl="0" eaLnBrk="1" fontAlgn="auto" latinLnBrk="0" hangingPunct="1">
              <a:lnSpc>
                <a:spcPct val="125000"/>
              </a:lnSpc>
              <a:spcBef>
                <a:spcPts val="600"/>
              </a:spcBef>
              <a:spcAft>
                <a:spcPts val="0"/>
              </a:spcAft>
              <a:buClrTx/>
              <a:buSzTx/>
              <a:buFont typeface="Arial" panose="020B0604020202020204" pitchFamily="34" charset="0"/>
              <a:buNone/>
              <a:tabLst/>
              <a:defRPr/>
            </a:pPr>
            <a:endParaRPr kumimoji="0" lang="en-GB" i="0" u="none" strike="noStrike" kern="1200" cap="none" spc="0" normalizeH="0" baseline="0" noProof="0" dirty="0">
              <a:ln>
                <a:noFill/>
              </a:ln>
              <a:solidFill>
                <a:srgbClr val="000000"/>
              </a:solidFill>
              <a:effectLst/>
              <a:uLnTx/>
              <a:uFillTx/>
              <a:ea typeface="+mn-ea"/>
              <a:cs typeface="+mn-cs"/>
            </a:endParaRPr>
          </a:p>
        </p:txBody>
      </p:sp>
      <p:sp>
        <p:nvSpPr>
          <p:cNvPr id="11" name="Content Placeholder 24">
            <a:extLst>
              <a:ext uri="{FF2B5EF4-FFF2-40B4-BE49-F238E27FC236}">
                <a16:creationId xmlns:a16="http://schemas.microsoft.com/office/drawing/2014/main" id="{D0CBD6D3-259D-DB30-935B-D0A9AA35EE70}"/>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panose="02040502050405020303" pitchFamily="18" charset="0"/>
              </a:rPr>
              <a:t>Proposal</a:t>
            </a:r>
            <a:endParaRPr kumimoji="0" lang="en-GB" sz="1500" b="1" i="0" u="none" strike="noStrike" kern="1200" cap="none" spc="0" normalizeH="0" baseline="0" noProof="0" dirty="0">
              <a:ln>
                <a:noFill/>
              </a:ln>
              <a:solidFill>
                <a:srgbClr val="000000"/>
              </a:solidFill>
              <a:effectLst/>
              <a:uLnTx/>
              <a:uFillTx/>
              <a:latin typeface="Georgia" panose="02040502050405020303" pitchFamily="18" charset="0"/>
            </a:endParaRPr>
          </a:p>
          <a:p>
            <a:r>
              <a:rPr lang="en-US" sz="1400" b="0" i="0">
                <a:solidFill>
                  <a:srgbClr val="000000"/>
                </a:solidFill>
                <a:effectLst/>
                <a:latin typeface="Georgia"/>
              </a:rPr>
              <a:t>We propose that section 15(2)(r) be retained as it currently reads in the ITA. </a:t>
            </a:r>
            <a:r>
              <a:rPr lang="en-US" sz="1400" b="0" i="0">
                <a:solidFill>
                  <a:srgbClr val="000000"/>
                </a:solidFill>
                <a:effectLst/>
                <a:latin typeface="Arial"/>
                <a:cs typeface="Arial"/>
              </a:rPr>
              <a:t> </a:t>
            </a:r>
            <a:r>
              <a:rPr lang="en-US" sz="1200" b="0" i="0">
                <a:solidFill>
                  <a:srgbClr val="000000"/>
                </a:solidFill>
                <a:effectLst/>
                <a:latin typeface="Georgia"/>
              </a:rPr>
              <a:t>  </a:t>
            </a:r>
            <a:endParaRPr lang="en-GB" sz="1200" dirty="0">
              <a:latin typeface="Georgia" panose="02040502050405020303" pitchFamily="18" charset="0"/>
            </a:endParaRPr>
          </a:p>
        </p:txBody>
      </p:sp>
      <p:sp>
        <p:nvSpPr>
          <p:cNvPr id="12" name="Content Placeholder 25">
            <a:extLst>
              <a:ext uri="{FF2B5EF4-FFF2-40B4-BE49-F238E27FC236}">
                <a16:creationId xmlns:a16="http://schemas.microsoft.com/office/drawing/2014/main" id="{332E0255-3F93-9244-46AD-68650A340494}"/>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dirty="0">
                <a:solidFill>
                  <a:srgbClr val="000000"/>
                </a:solidFill>
                <a:latin typeface="Georgia" panose="02040502050405020303" pitchFamily="18" charset="0"/>
              </a:rPr>
              <a:t>Justification</a:t>
            </a:r>
          </a:p>
          <a:p>
            <a:pPr marL="285750" indent="-285750">
              <a:buFont typeface="Arial" panose="020B0604020202020204" pitchFamily="34" charset="0"/>
              <a:buChar char="•"/>
            </a:pPr>
            <a:r>
              <a:rPr lang="en-US" sz="1400" b="0" i="0">
                <a:solidFill>
                  <a:srgbClr val="000000"/>
                </a:solidFill>
                <a:effectLst/>
                <a:latin typeface="Georgia"/>
              </a:rPr>
              <a:t>The amendment makes Kenya less competitive compared to </a:t>
            </a:r>
            <a:r>
              <a:rPr lang="en-US" sz="1400" b="0" i="0" err="1">
                <a:solidFill>
                  <a:srgbClr val="000000"/>
                </a:solidFill>
                <a:effectLst/>
                <a:latin typeface="Georgia"/>
              </a:rPr>
              <a:t>neighbouring</a:t>
            </a:r>
            <a:r>
              <a:rPr lang="en-US" sz="1400" b="0" i="0">
                <a:solidFill>
                  <a:srgbClr val="000000"/>
                </a:solidFill>
                <a:effectLst/>
                <a:latin typeface="Georgia"/>
              </a:rPr>
              <a:t> countries offering more </a:t>
            </a:r>
            <a:r>
              <a:rPr lang="en-US" sz="1400" b="0" i="0" err="1">
                <a:solidFill>
                  <a:srgbClr val="000000"/>
                </a:solidFill>
                <a:effectLst/>
                <a:latin typeface="Georgia"/>
              </a:rPr>
              <a:t>favourable</a:t>
            </a:r>
            <a:r>
              <a:rPr lang="en-US" sz="1400" b="0" i="0">
                <a:solidFill>
                  <a:srgbClr val="000000"/>
                </a:solidFill>
                <a:effectLst/>
                <a:latin typeface="Georgia"/>
              </a:rPr>
              <a:t> tax policies</a:t>
            </a:r>
          </a:p>
          <a:p>
            <a:pPr marL="285750" indent="-285750">
              <a:buFont typeface="Arial" panose="020B0604020202020204" pitchFamily="34" charset="0"/>
              <a:buChar char="•"/>
            </a:pPr>
            <a:r>
              <a:rPr lang="en-US" sz="1400" b="0">
                <a:solidFill>
                  <a:srgbClr val="000000"/>
                </a:solidFill>
                <a:latin typeface="Georgia"/>
              </a:rPr>
              <a:t>Reduction of the level of cross-border knowledge exchange.</a:t>
            </a:r>
          </a:p>
          <a:p>
            <a:pPr marL="285750" indent="-285750">
              <a:buFont typeface="Arial" panose="020B0604020202020204" pitchFamily="34" charset="0"/>
              <a:buChar char="•"/>
            </a:pPr>
            <a:endParaRPr kumimoji="0" lang="en-GB" sz="1200" b="0" i="0" u="none" strike="noStrike" kern="1200" cap="none" spc="0" normalizeH="0" baseline="0" noProof="0" dirty="0">
              <a:ln>
                <a:noFill/>
              </a:ln>
              <a:solidFill>
                <a:srgbClr val="000000"/>
              </a:solidFill>
              <a:effectLst/>
              <a:uLnTx/>
              <a:uFillTx/>
              <a:latin typeface="Georgia" panose="02040502050405020303" pitchFamily="18" charset="0"/>
            </a:endParaRPr>
          </a:p>
        </p:txBody>
      </p:sp>
      <p:pic>
        <p:nvPicPr>
          <p:cNvPr id="13" name="Graphic 12">
            <a:extLst>
              <a:ext uri="{FF2B5EF4-FFF2-40B4-BE49-F238E27FC236}">
                <a16:creationId xmlns:a16="http://schemas.microsoft.com/office/drawing/2014/main" id="{8A614BC7-614E-F1A1-6FA1-63A74F78EAB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553B3CD5-AC2E-1CBC-DDB2-C80AC6107B1B}"/>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9A3C119B-5732-9945-F2A7-78AAD184A7A4}"/>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2" name="TextBox 1">
            <a:extLst>
              <a:ext uri="{FF2B5EF4-FFF2-40B4-BE49-F238E27FC236}">
                <a16:creationId xmlns:a16="http://schemas.microsoft.com/office/drawing/2014/main" id="{B21D2942-0E35-7182-92E2-CC02122B1AB6}"/>
              </a:ext>
            </a:extLst>
          </p:cNvPr>
          <p:cNvSpPr txBox="1"/>
          <p:nvPr/>
        </p:nvSpPr>
        <p:spPr>
          <a:xfrm>
            <a:off x="394728" y="6497441"/>
            <a:ext cx="431483" cy="161583"/>
          </a:xfrm>
          <a:prstGeom prst="rect">
            <a:avLst/>
          </a:prstGeom>
          <a:noFill/>
        </p:spPr>
        <p:txBody>
          <a:bodyPr wrap="square" lIns="0" tIns="0" rIns="0" bIns="0" rtlCol="0">
            <a:spAutoFit/>
          </a:bodyPr>
          <a:lstStyle/>
          <a:p>
            <a:pPr algn="l"/>
            <a:r>
              <a:rPr lang="en-US" sz="1050" b="1" dirty="0">
                <a:solidFill>
                  <a:schemeClr val="tx1"/>
                </a:solidFill>
              </a:rPr>
              <a:t>PwC</a:t>
            </a:r>
          </a:p>
        </p:txBody>
      </p:sp>
      <p:sp>
        <p:nvSpPr>
          <p:cNvPr id="4" name="Slide Number Placeholder 3">
            <a:extLst>
              <a:ext uri="{FF2B5EF4-FFF2-40B4-BE49-F238E27FC236}">
                <a16:creationId xmlns:a16="http://schemas.microsoft.com/office/drawing/2014/main" id="{E348CBBC-8A7D-9341-B961-A3EEE24AB16E}"/>
              </a:ext>
            </a:extLst>
          </p:cNvPr>
          <p:cNvSpPr>
            <a:spLocks noGrp="1"/>
          </p:cNvSpPr>
          <p:nvPr>
            <p:ph type="sldNum" sz="quarter" idx="12"/>
          </p:nvPr>
        </p:nvSpPr>
        <p:spPr/>
        <p:txBody>
          <a:bodyPr/>
          <a:lstStyle/>
          <a:p>
            <a:fld id="{5EF9A5FE-9191-4FC7-9DE4-CFBA80E592C6}" type="slidenum">
              <a:rPr lang="en-GB" smtClean="0"/>
              <a:t>8</a:t>
            </a:fld>
            <a:endParaRPr lang="en-GB"/>
          </a:p>
        </p:txBody>
      </p:sp>
    </p:spTree>
    <p:extLst>
      <p:ext uri="{BB962C8B-B14F-4D97-AF65-F5344CB8AC3E}">
        <p14:creationId xmlns:p14="http://schemas.microsoft.com/office/powerpoint/2010/main" val="2997552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14036-457B-AC02-4DE0-B850CB0B1CE9}"/>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5A566BF8-7FCD-1D30-3265-2A3EA99D3B99}"/>
              </a:ext>
            </a:extLst>
          </p:cNvPr>
          <p:cNvSpPr txBox="1"/>
          <p:nvPr/>
        </p:nvSpPr>
        <p:spPr>
          <a:xfrm>
            <a:off x="400050" y="560225"/>
            <a:ext cx="11192256" cy="461665"/>
          </a:xfrm>
          <a:prstGeom prst="rect">
            <a:avLst/>
          </a:prstGeom>
          <a:noFill/>
        </p:spPr>
        <p:txBody>
          <a:bodyPr wrap="square" lIns="91440" tIns="45720" rIns="91440" bIns="45720" rtlCol="0" anchor="t">
            <a:spAutoFit/>
          </a:bodyPr>
          <a:lstStyle/>
          <a:p>
            <a:r>
              <a:rPr lang="en-US" sz="2400">
                <a:latin typeface="Georgia"/>
              </a:rPr>
              <a:t>Taxation of income from pension schemes</a:t>
            </a:r>
            <a:endParaRPr lang="en-GB" sz="2400">
              <a:latin typeface="Georgia" panose="02040502050405020303" pitchFamily="18" charset="0"/>
            </a:endParaRPr>
          </a:p>
        </p:txBody>
      </p:sp>
      <p:sp>
        <p:nvSpPr>
          <p:cNvPr id="10" name="Content Placeholder 16">
            <a:extLst>
              <a:ext uri="{FF2B5EF4-FFF2-40B4-BE49-F238E27FC236}">
                <a16:creationId xmlns:a16="http://schemas.microsoft.com/office/drawing/2014/main" id="{567E5AA3-5D32-F88B-8EE3-B384B4969602}"/>
              </a:ext>
            </a:extLst>
          </p:cNvPr>
          <p:cNvSpPr txBox="1">
            <a:spLocks/>
          </p:cNvSpPr>
          <p:nvPr/>
        </p:nvSpPr>
        <p:spPr>
          <a:xfrm>
            <a:off x="400050"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Issue</a:t>
            </a:r>
            <a:endParaRPr kumimoji="0" lang="en-GB" sz="1500" b="1" i="0" u="none" strike="noStrike" kern="1200" cap="none" spc="0" normalizeH="0" baseline="0" noProof="0">
              <a:ln>
                <a:noFill/>
              </a:ln>
              <a:solidFill>
                <a:srgbClr val="000000"/>
              </a:solidFill>
              <a:effectLst/>
              <a:uLnTx/>
              <a:uFillTx/>
              <a:latin typeface="Georgia"/>
            </a:endParaRPr>
          </a:p>
          <a:p>
            <a:r>
              <a:rPr lang="en-US" sz="1400" i="0">
                <a:solidFill>
                  <a:schemeClr val="accent1"/>
                </a:solidFill>
                <a:effectLst/>
                <a:latin typeface="+mj-lt"/>
              </a:rPr>
              <a:t>Clause 4(d) and 4(e) of the Finance Bill, 2025 </a:t>
            </a:r>
          </a:p>
          <a:p>
            <a:r>
              <a:rPr lang="en-US" sz="1400" b="0">
                <a:latin typeface="Georgia"/>
              </a:rPr>
              <a:t>Section 8(6) and 8(7) of the ITA</a:t>
            </a:r>
          </a:p>
          <a:p>
            <a:r>
              <a:rPr lang="en-US" sz="1400" b="0">
                <a:latin typeface="Georgia"/>
              </a:rPr>
              <a:t>The Bill seeks to delete sections 8(6) and 8(7) of the ITA which currently exempt certain lump sum payments and pension benefits received by dependents or estates upon the death of a pension member from taxation, ensuring financial relief for beneficiaries.</a:t>
            </a:r>
            <a:endParaRPr lang="en-US" sz="1200" b="0" i="0" dirty="0">
              <a:solidFill>
                <a:srgbClr val="000000"/>
              </a:solidFill>
              <a:effectLst/>
              <a:latin typeface="Georgia" panose="02040502050405020303" pitchFamily="18" charset="0"/>
            </a:endParaRPr>
          </a:p>
          <a:p>
            <a:pPr marL="0" marR="0" lvl="1" indent="0" algn="l" defTabSz="914400" rtl="0" eaLnBrk="1" fontAlgn="auto" latinLnBrk="0" hangingPunct="1">
              <a:lnSpc>
                <a:spcPct val="125000"/>
              </a:lnSpc>
              <a:spcBef>
                <a:spcPts val="600"/>
              </a:spcBef>
              <a:spcAft>
                <a:spcPts val="0"/>
              </a:spcAft>
              <a:buClrTx/>
              <a:buSzTx/>
              <a:buFont typeface="Arial" panose="020B0604020202020204" pitchFamily="34" charset="0"/>
              <a:buNone/>
              <a:tabLst/>
              <a:defRPr/>
            </a:pPr>
            <a:endParaRPr lang="en-GB" i="0" u="none" strike="noStrike" kern="1200" cap="none" spc="0" normalizeH="0" baseline="0" noProof="0">
              <a:ln>
                <a:noFill/>
              </a:ln>
              <a:solidFill>
                <a:srgbClr val="000000"/>
              </a:solidFill>
              <a:effectLst/>
              <a:uLnTx/>
              <a:uFillTx/>
            </a:endParaRPr>
          </a:p>
        </p:txBody>
      </p:sp>
      <p:sp>
        <p:nvSpPr>
          <p:cNvPr id="11" name="Content Placeholder 24">
            <a:extLst>
              <a:ext uri="{FF2B5EF4-FFF2-40B4-BE49-F238E27FC236}">
                <a16:creationId xmlns:a16="http://schemas.microsoft.com/office/drawing/2014/main" id="{7DEE17F3-A3FE-5F80-CE9E-DD1E9623FEF2}"/>
              </a:ext>
            </a:extLst>
          </p:cNvPr>
          <p:cNvSpPr txBox="1">
            <a:spLocks/>
          </p:cNvSpPr>
          <p:nvPr/>
        </p:nvSpPr>
        <p:spPr>
          <a:xfrm>
            <a:off x="4242435" y="3484563"/>
            <a:ext cx="3280410" cy="2454275"/>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Proposal</a:t>
            </a:r>
            <a:endParaRPr kumimoji="0" lang="en-GB" sz="1500" b="1" i="0" u="none" strike="noStrike" kern="1200" cap="none" spc="0" normalizeH="0" baseline="0" noProof="0">
              <a:ln>
                <a:noFill/>
              </a:ln>
              <a:solidFill>
                <a:srgbClr val="000000"/>
              </a:solidFill>
              <a:effectLst/>
              <a:uLnTx/>
              <a:uFillTx/>
              <a:latin typeface="Georgia"/>
            </a:endParaRPr>
          </a:p>
          <a:p>
            <a:r>
              <a:rPr lang="en-US" sz="1400" b="0" i="0">
                <a:solidFill>
                  <a:srgbClr val="000000"/>
                </a:solidFill>
                <a:effectLst/>
                <a:latin typeface="Georgia"/>
              </a:rPr>
              <a:t>We propose that sub-sections 8(6) and 8(7) be retained in the</a:t>
            </a:r>
            <a:r>
              <a:rPr lang="en-US" sz="1400" b="0">
                <a:solidFill>
                  <a:srgbClr val="000000"/>
                </a:solidFill>
                <a:latin typeface="Georgia"/>
              </a:rPr>
              <a:t> ITA. </a:t>
            </a:r>
            <a:endParaRPr lang="en-US" sz="1400" b="0">
              <a:latin typeface="Arial"/>
              <a:cs typeface="Arial"/>
            </a:endParaRPr>
          </a:p>
        </p:txBody>
      </p:sp>
      <p:sp>
        <p:nvSpPr>
          <p:cNvPr id="12" name="Content Placeholder 25">
            <a:extLst>
              <a:ext uri="{FF2B5EF4-FFF2-40B4-BE49-F238E27FC236}">
                <a16:creationId xmlns:a16="http://schemas.microsoft.com/office/drawing/2014/main" id="{F45F29EA-E9AE-1D79-90D4-5264B90CD7F6}"/>
              </a:ext>
            </a:extLst>
          </p:cNvPr>
          <p:cNvSpPr txBox="1">
            <a:spLocks/>
          </p:cNvSpPr>
          <p:nvPr/>
        </p:nvSpPr>
        <p:spPr>
          <a:xfrm>
            <a:off x="8084820" y="3484563"/>
            <a:ext cx="3949864" cy="3211801"/>
          </a:xfrm>
          <a:prstGeom prst="rect">
            <a:avLst/>
          </a:prstGeom>
        </p:spPr>
        <p:txBody>
          <a:bodyPr vert="horz" lIns="0" tIns="0" rIns="0" bIns="0" rtlCol="0" anchor="t">
            <a:noAutofit/>
          </a:bodyPr>
          <a:lstStyle>
            <a:lvl1pPr marL="0" indent="0" algn="l" defTabSz="914400" rtl="0" eaLnBrk="1" latinLnBrk="0" hangingPunct="1">
              <a:lnSpc>
                <a:spcPct val="100000"/>
              </a:lnSpc>
              <a:spcBef>
                <a:spcPts val="300"/>
              </a:spcBef>
              <a:spcAft>
                <a:spcPts val="1300"/>
              </a:spcAft>
              <a:buFont typeface="Arial" panose="020B0604020202020204" pitchFamily="34" charset="0"/>
              <a:buNone/>
              <a:defRPr sz="1500" b="1" kern="1200">
                <a:solidFill>
                  <a:schemeClr val="tx1"/>
                </a:solidFill>
                <a:latin typeface="+mn-lt"/>
                <a:ea typeface="+mn-ea"/>
                <a:cs typeface="+mn-cs"/>
              </a:defRPr>
            </a:lvl1pPr>
            <a:lvl2pPr marL="0" indent="0" algn="l" defTabSz="914400" rtl="0" eaLnBrk="1" latinLnBrk="0" hangingPunct="1">
              <a:lnSpc>
                <a:spcPct val="125000"/>
              </a:lnSpc>
              <a:spcBef>
                <a:spcPts val="600"/>
              </a:spcBef>
              <a:buFont typeface="Arial" panose="020B0604020202020204" pitchFamily="34" charset="0"/>
              <a:buNone/>
              <a:defRPr sz="1200" kern="1200">
                <a:solidFill>
                  <a:schemeClr val="tx1"/>
                </a:solidFill>
                <a:latin typeface="+mj-lt"/>
                <a:ea typeface="+mn-ea"/>
                <a:cs typeface="+mn-cs"/>
              </a:defRPr>
            </a:lvl2pPr>
            <a:lvl3pPr marL="171450" indent="-171450" algn="l" defTabSz="914400" rtl="0" eaLnBrk="1" latinLnBrk="0" hangingPunct="1">
              <a:lnSpc>
                <a:spcPct val="125000"/>
              </a:lnSpc>
              <a:spcBef>
                <a:spcPts val="600"/>
              </a:spcBef>
              <a:buFont typeface="Arial" panose="020B0604020202020204" pitchFamily="34" charset="0"/>
              <a:buChar char="•"/>
              <a:defRPr sz="1200" kern="1200">
                <a:solidFill>
                  <a:schemeClr val="tx1"/>
                </a:solidFill>
                <a:latin typeface="+mj-lt"/>
                <a:ea typeface="+mn-ea"/>
                <a:cs typeface="+mn-cs"/>
              </a:defRPr>
            </a:lvl3pPr>
            <a:lvl4pPr marL="344488" indent="-173038" algn="l" defTabSz="914400" rtl="0" eaLnBrk="1" latinLnBrk="0" hangingPunct="1">
              <a:lnSpc>
                <a:spcPct val="125000"/>
              </a:lnSpc>
              <a:spcBef>
                <a:spcPts val="600"/>
              </a:spcBef>
              <a:buFont typeface="Georgia" panose="02040502050405020303" pitchFamily="18" charset="0"/>
              <a:buChar char="–"/>
              <a:defRPr sz="1200" kern="1200">
                <a:solidFill>
                  <a:schemeClr val="tx1"/>
                </a:solidFill>
                <a:latin typeface="+mj-lt"/>
                <a:ea typeface="+mn-ea"/>
                <a:cs typeface="+mn-cs"/>
              </a:defRPr>
            </a:lvl4pPr>
            <a:lvl5pPr marL="515938" indent="-171450" algn="l" defTabSz="914400" rtl="0" eaLnBrk="1" latinLnBrk="0" hangingPunct="1">
              <a:lnSpc>
                <a:spcPct val="125000"/>
              </a:lnSpc>
              <a:spcBef>
                <a:spcPts val="600"/>
              </a:spcBef>
              <a:buFont typeface="Wingdings" panose="05000000000000000000" pitchFamily="2" charset="2"/>
              <a:buChar char="§"/>
              <a:defRPr sz="12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1300"/>
              </a:spcAft>
              <a:buClrTx/>
              <a:buSzTx/>
              <a:buFont typeface="Arial" panose="020B0604020202020204" pitchFamily="34" charset="0"/>
              <a:buNone/>
              <a:tabLst/>
              <a:defRPr/>
            </a:pPr>
            <a:r>
              <a:rPr lang="en-GB">
                <a:solidFill>
                  <a:srgbClr val="000000"/>
                </a:solidFill>
                <a:latin typeface="Georgia"/>
              </a:rPr>
              <a:t>Justification</a:t>
            </a:r>
          </a:p>
          <a:p>
            <a:pPr marL="285750" indent="-285750">
              <a:buFont typeface="Arial" panose="020B0604020202020204" pitchFamily="34" charset="0"/>
              <a:buChar char="•"/>
            </a:pPr>
            <a:r>
              <a:rPr lang="en-US" sz="1400" b="0">
                <a:latin typeface="+mj-lt"/>
              </a:rPr>
              <a:t>Financial Relief for bereaved families</a:t>
            </a:r>
          </a:p>
          <a:p>
            <a:pPr marL="285750" indent="-285750">
              <a:buFont typeface="Arial" panose="020B0604020202020204" pitchFamily="34" charset="0"/>
              <a:buChar char="•"/>
            </a:pPr>
            <a:r>
              <a:rPr lang="en-US" sz="1400" b="0">
                <a:latin typeface="Georgia"/>
              </a:rPr>
              <a:t>Disproportionate burden on low-income earners</a:t>
            </a:r>
            <a:r>
              <a:rPr lang="en-GB" sz="1400" b="0" i="0">
                <a:solidFill>
                  <a:srgbClr val="000000"/>
                </a:solidFill>
                <a:effectLst/>
                <a:latin typeface="+mj-lt"/>
              </a:rPr>
              <a:t>.</a:t>
            </a:r>
            <a:endParaRPr lang="en-US" sz="1200" b="0">
              <a:solidFill>
                <a:srgbClr val="000000"/>
              </a:solidFill>
              <a:latin typeface="+mj-lt"/>
            </a:endParaRPr>
          </a:p>
        </p:txBody>
      </p:sp>
      <p:pic>
        <p:nvPicPr>
          <p:cNvPr id="13" name="Graphic 12">
            <a:extLst>
              <a:ext uri="{FF2B5EF4-FFF2-40B4-BE49-F238E27FC236}">
                <a16:creationId xmlns:a16="http://schemas.microsoft.com/office/drawing/2014/main" id="{F0151E31-5FDA-A93C-6FD6-85581DCA106D}"/>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06716" y="1870890"/>
            <a:ext cx="1143000" cy="1143000"/>
          </a:xfrm>
          <a:prstGeom prst="rect">
            <a:avLst/>
          </a:prstGeom>
        </p:spPr>
      </p:pic>
      <p:pic>
        <p:nvPicPr>
          <p:cNvPr id="14" name="Graphic 13">
            <a:extLst>
              <a:ext uri="{FF2B5EF4-FFF2-40B4-BE49-F238E27FC236}">
                <a16:creationId xmlns:a16="http://schemas.microsoft.com/office/drawing/2014/main" id="{B716806F-1293-0EF0-1C04-FE8D73CB98F1}"/>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8965" y="1870890"/>
            <a:ext cx="1143000" cy="1143000"/>
          </a:xfrm>
          <a:prstGeom prst="rect">
            <a:avLst/>
          </a:prstGeom>
        </p:spPr>
      </p:pic>
      <p:pic>
        <p:nvPicPr>
          <p:cNvPr id="15" name="Graphic 14">
            <a:extLst>
              <a:ext uri="{FF2B5EF4-FFF2-40B4-BE49-F238E27FC236}">
                <a16:creationId xmlns:a16="http://schemas.microsoft.com/office/drawing/2014/main" id="{A1099F78-7A59-C1EF-AFAF-5C00727BFF60}"/>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92081" y="1870890"/>
            <a:ext cx="1143000" cy="1143000"/>
          </a:xfrm>
          <a:prstGeom prst="rect">
            <a:avLst/>
          </a:prstGeom>
        </p:spPr>
      </p:pic>
      <p:sp>
        <p:nvSpPr>
          <p:cNvPr id="3" name="Slide Number Placeholder 2">
            <a:extLst>
              <a:ext uri="{FF2B5EF4-FFF2-40B4-BE49-F238E27FC236}">
                <a16:creationId xmlns:a16="http://schemas.microsoft.com/office/drawing/2014/main" id="{84DC1CE4-0F35-A486-35E9-88E2FA5E2F52}"/>
              </a:ext>
            </a:extLst>
          </p:cNvPr>
          <p:cNvSpPr>
            <a:spLocks noGrp="1"/>
          </p:cNvSpPr>
          <p:nvPr>
            <p:ph type="sldNum" sz="quarter" idx="12"/>
          </p:nvPr>
        </p:nvSpPr>
        <p:spPr/>
        <p:txBody>
          <a:bodyPr/>
          <a:lstStyle/>
          <a:p>
            <a:fld id="{5EF9A5FE-9191-4FC7-9DE4-CFBA80E592C6}" type="slidenum">
              <a:rPr lang="en-GB" smtClean="0"/>
              <a:t>9</a:t>
            </a:fld>
            <a:endParaRPr lang="en-GB"/>
          </a:p>
        </p:txBody>
      </p:sp>
    </p:spTree>
    <p:extLst>
      <p:ext uri="{BB962C8B-B14F-4D97-AF65-F5344CB8AC3E}">
        <p14:creationId xmlns:p14="http://schemas.microsoft.com/office/powerpoint/2010/main" val="13409081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PwC Slide Master">
  <a:themeElements>
    <a:clrScheme name="PwC Office Colours">
      <a:dk1>
        <a:srgbClr val="000000"/>
      </a:dk1>
      <a:lt1>
        <a:srgbClr val="FFFFFF"/>
      </a:lt1>
      <a:dk2>
        <a:srgbClr val="000000"/>
      </a:dk2>
      <a:lt2>
        <a:srgbClr val="EBEBEB"/>
      </a:lt2>
      <a:accent1>
        <a:srgbClr val="FD5108"/>
      </a:accent1>
      <a:accent2>
        <a:srgbClr val="FE7C39"/>
      </a:accent2>
      <a:accent3>
        <a:srgbClr val="FFAA72"/>
      </a:accent3>
      <a:accent4>
        <a:srgbClr val="A1A8B3"/>
      </a:accent4>
      <a:accent5>
        <a:srgbClr val="B5BCC4"/>
      </a:accent5>
      <a:accent6>
        <a:srgbClr val="CBD1D6"/>
      </a:accent6>
      <a:hlink>
        <a:srgbClr val="000000"/>
      </a:hlink>
      <a:folHlink>
        <a:srgbClr val="A1A8B3"/>
      </a:folHlink>
    </a:clrScheme>
    <a:fontScheme name="PwC Offic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oAutofit/>
      </a:bodyPr>
      <a:lstStyle>
        <a:defPPr algn="l">
          <a:defRPr sz="1600" dirty="0" err="1" smtClean="0">
            <a:latin typeface="+mj-lt"/>
          </a:defRPr>
        </a:defPPr>
      </a:lstStyle>
    </a:txDef>
  </a:objectDefaults>
  <a:extraClrSchemeLst/>
  <a:custClrLst>
    <a:custClr name="Orange">
      <a:srgbClr val="FD5108"/>
    </a:custClr>
    <a:custClr name="Medium Orange">
      <a:srgbClr val="FE7C39"/>
    </a:custClr>
    <a:custClr name="Light Orange">
      <a:srgbClr val="FFAA72"/>
    </a:custClr>
    <a:custClr name="Orange Tint 1">
      <a:srgbClr val="FFCDA8"/>
    </a:custClr>
    <a:custClr name="Orange Tint 2">
      <a:srgbClr val="FFE8D4"/>
    </a:custClr>
    <a:custClr name="Orange Tint 3">
      <a:srgbClr val="FFF5ED"/>
    </a:custClr>
    <a:custClr name="Blank">
      <a:srgbClr val="FFFFFF"/>
    </a:custClr>
    <a:custClr name="Blank">
      <a:srgbClr val="FFFFFF"/>
    </a:custClr>
    <a:custClr name="Blank">
      <a:srgbClr val="FFFFFF"/>
    </a:custClr>
    <a:custClr name="Blank">
      <a:srgbClr val="FFFFFF"/>
    </a:custClr>
    <a:custClr name="Grey">
      <a:srgbClr val="A1A8B3"/>
    </a:custClr>
    <a:custClr name="Medium Grey">
      <a:srgbClr val="B5BCC4"/>
    </a:custClr>
    <a:custClr name="Light Grey">
      <a:srgbClr val="CBD1D6"/>
    </a:custClr>
    <a:custClr name="Grey Tint 1">
      <a:srgbClr val="DFE3E6"/>
    </a:custClr>
    <a:custClr name="Grey Tint 2">
      <a:srgbClr val="EEEFF1"/>
    </a:custClr>
    <a:custClr name="Grey Tint 3">
      <a:srgbClr val="F5F7F8"/>
    </a:custClr>
  </a:custClrLst>
  <a:extLst>
    <a:ext uri="{05A4C25C-085E-4340-85A3-A5531E510DB2}">
      <thm15:themeFamily xmlns:thm15="http://schemas.microsoft.com/office/thememl/2012/main" name="PwC_ppt_template" id="{0B296F49-9839-BE48-A6B0-07FAE54AD4FB}" vid="{251455FA-3AFB-1547-9744-D9A806732972}"/>
    </a:ext>
  </a:extLst>
</a:theme>
</file>

<file path=ppt/theme/theme3.xml><?xml version="1.0" encoding="utf-8"?>
<a:theme xmlns:a="http://schemas.openxmlformats.org/drawingml/2006/main" name="1_PwC Slide Master">
  <a:themeElements>
    <a:clrScheme name="PwC Office Colours">
      <a:dk1>
        <a:srgbClr val="000000"/>
      </a:dk1>
      <a:lt1>
        <a:srgbClr val="FFFFFF"/>
      </a:lt1>
      <a:dk2>
        <a:srgbClr val="000000"/>
      </a:dk2>
      <a:lt2>
        <a:srgbClr val="EBEBEB"/>
      </a:lt2>
      <a:accent1>
        <a:srgbClr val="FD5108"/>
      </a:accent1>
      <a:accent2>
        <a:srgbClr val="FE7C39"/>
      </a:accent2>
      <a:accent3>
        <a:srgbClr val="FFAA72"/>
      </a:accent3>
      <a:accent4>
        <a:srgbClr val="A1A8B3"/>
      </a:accent4>
      <a:accent5>
        <a:srgbClr val="B5BCC4"/>
      </a:accent5>
      <a:accent6>
        <a:srgbClr val="CBD1D6"/>
      </a:accent6>
      <a:hlink>
        <a:srgbClr val="000000"/>
      </a:hlink>
      <a:folHlink>
        <a:srgbClr val="A1A8B3"/>
      </a:folHlink>
    </a:clrScheme>
    <a:fontScheme name="PwC Offic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noAutofit/>
      </a:bodyPr>
      <a:lstStyle>
        <a:defPPr algn="l">
          <a:defRPr sz="1600" dirty="0" err="1" smtClean="0">
            <a:latin typeface="+mj-lt"/>
          </a:defRPr>
        </a:defPPr>
      </a:lstStyle>
    </a:txDef>
  </a:objectDefaults>
  <a:extraClrSchemeLst/>
  <a:custClrLst>
    <a:custClr name="Orange">
      <a:srgbClr val="FD5108"/>
    </a:custClr>
    <a:custClr name="Medium Orange">
      <a:srgbClr val="FE7C39"/>
    </a:custClr>
    <a:custClr name="Light Orange">
      <a:srgbClr val="FFAA72"/>
    </a:custClr>
    <a:custClr name="Orange Tint 1">
      <a:srgbClr val="FFCDA8"/>
    </a:custClr>
    <a:custClr name="Orange Tint 2">
      <a:srgbClr val="FFE8D4"/>
    </a:custClr>
    <a:custClr name="Orange Tint 3">
      <a:srgbClr val="FFF5ED"/>
    </a:custClr>
    <a:custClr name="Blank">
      <a:srgbClr val="FFFFFF"/>
    </a:custClr>
    <a:custClr name="Blank">
      <a:srgbClr val="FFFFFF"/>
    </a:custClr>
    <a:custClr name="Blank">
      <a:srgbClr val="FFFFFF"/>
    </a:custClr>
    <a:custClr name="Blank">
      <a:srgbClr val="FFFFFF"/>
    </a:custClr>
    <a:custClr name="Grey">
      <a:srgbClr val="A1A8B3"/>
    </a:custClr>
    <a:custClr name="Medium Grey">
      <a:srgbClr val="B5BCC4"/>
    </a:custClr>
    <a:custClr name="Light Grey">
      <a:srgbClr val="CBD1D6"/>
    </a:custClr>
    <a:custClr name="Grey Tint 1">
      <a:srgbClr val="DFE3E6"/>
    </a:custClr>
    <a:custClr name="Grey Tint 2">
      <a:srgbClr val="EEEFF1"/>
    </a:custClr>
    <a:custClr name="Grey Tint 3">
      <a:srgbClr val="F5F7F8"/>
    </a:custClr>
  </a:custClrLst>
  <a:extLst>
    <a:ext uri="{05A4C25C-085E-4340-85A3-A5531E510DB2}">
      <thm15:themeFamily xmlns:thm15="http://schemas.microsoft.com/office/thememl/2012/main" name="PwC_ppt_template" id="{0B296F49-9839-BE48-A6B0-07FAE54AD4FB}" vid="{251455FA-3AFB-1547-9744-D9A80673297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404</TotalTime>
  <Words>2194</Words>
  <Application>Microsoft Office PowerPoint</Application>
  <PresentationFormat>Widescreen</PresentationFormat>
  <Paragraphs>208</Paragraphs>
  <Slides>22</Slides>
  <Notes>4</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PwC Slide Master</vt:lpstr>
      <vt:lpstr>1_PwC Slide Master</vt:lpstr>
      <vt:lpstr>PowerPoint Presentation</vt:lpstr>
      <vt:lpstr>Agenda</vt:lpstr>
      <vt:lpstr>Corporate Income Tax Proposals</vt:lpstr>
      <vt:lpstr>PowerPoint Presentation</vt:lpstr>
      <vt:lpstr>PowerPoint Presentation</vt:lpstr>
      <vt:lpstr>PowerPoint Presentation</vt:lpstr>
      <vt:lpstr>Employment Tax Proposals</vt:lpstr>
      <vt:lpstr>PowerPoint Presentation</vt:lpstr>
      <vt:lpstr>PowerPoint Presentation</vt:lpstr>
      <vt:lpstr>PowerPoint Presentation</vt:lpstr>
      <vt:lpstr>PowerPoint Presentation</vt:lpstr>
      <vt:lpstr>Value Added Tax Proposals</vt:lpstr>
      <vt:lpstr>PowerPoint Presentation</vt:lpstr>
      <vt:lpstr>PowerPoint Presentation</vt:lpstr>
      <vt:lpstr>Tax Procedures Proposals</vt:lpstr>
      <vt:lpstr>PowerPoint Presentation</vt:lpstr>
      <vt:lpstr>PowerPoint Presentation</vt:lpstr>
      <vt:lpstr>PowerPoint Presentation</vt:lpstr>
      <vt:lpstr>PowerPoint Presentation</vt:lpstr>
      <vt:lpstr>PowerPoint Presentation</vt:lpstr>
      <vt:lpstr>Q&amp;A Session</vt:lpstr>
      <vt:lpstr>Thank you</vt:lpstr>
    </vt:vector>
  </TitlesOfParts>
  <Company>PricewaterhouseCoopers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Victor Kubai (KE)</dc:creator>
  <cp:lastModifiedBy>Amelia Midwa (KE)</cp:lastModifiedBy>
  <cp:revision>9</cp:revision>
  <dcterms:created xsi:type="dcterms:W3CDTF">2025-05-27T11:27:22Z</dcterms:created>
  <dcterms:modified xsi:type="dcterms:W3CDTF">2025-05-29T03:33:08Z</dcterms:modified>
</cp:coreProperties>
</file>