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7"/>
  </p:notesMasterIdLst>
  <p:sldIdLst>
    <p:sldId id="2145705056" r:id="rId3"/>
    <p:sldId id="2145705058" r:id="rId4"/>
    <p:sldId id="257" r:id="rId5"/>
    <p:sldId id="258"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D3C509-6C0D-4AA0-B222-F28BC47A908C}" v="2" dt="2025-05-26T11:40:26.6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6" d="100"/>
          <a:sy n="66" d="100"/>
        </p:scale>
        <p:origin x="668" y="2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nyi, Zach" userId="1023ba23-6470-4b50-962d-bf8fbd40d95f" providerId="ADAL" clId="{0CD3C509-6C0D-4AA0-B222-F28BC47A908C}"/>
    <pc:docChg chg="custSel addSld delSld modSld">
      <pc:chgData name="Munyi, Zach" userId="1023ba23-6470-4b50-962d-bf8fbd40d95f" providerId="ADAL" clId="{0CD3C509-6C0D-4AA0-B222-F28BC47A908C}" dt="2025-05-26T11:41:58.119" v="33" actId="20577"/>
      <pc:docMkLst>
        <pc:docMk/>
      </pc:docMkLst>
      <pc:sldChg chg="modSp mod">
        <pc:chgData name="Munyi, Zach" userId="1023ba23-6470-4b50-962d-bf8fbd40d95f" providerId="ADAL" clId="{0CD3C509-6C0D-4AA0-B222-F28BC47A908C}" dt="2025-05-26T11:41:58.119" v="33" actId="20577"/>
        <pc:sldMkLst>
          <pc:docMk/>
          <pc:sldMk cId="3364345103" sldId="258"/>
        </pc:sldMkLst>
        <pc:spChg chg="mod">
          <ac:chgData name="Munyi, Zach" userId="1023ba23-6470-4b50-962d-bf8fbd40d95f" providerId="ADAL" clId="{0CD3C509-6C0D-4AA0-B222-F28BC47A908C}" dt="2025-05-26T11:41:58.119" v="33" actId="20577"/>
          <ac:spMkLst>
            <pc:docMk/>
            <pc:sldMk cId="3364345103" sldId="258"/>
            <ac:spMk id="28" creationId="{21BD0D0E-247D-ED42-AED3-FAF31C44D078}"/>
          </ac:spMkLst>
        </pc:spChg>
      </pc:sldChg>
      <pc:sldChg chg="del">
        <pc:chgData name="Munyi, Zach" userId="1023ba23-6470-4b50-962d-bf8fbd40d95f" providerId="ADAL" clId="{0CD3C509-6C0D-4AA0-B222-F28BC47A908C}" dt="2025-05-26T11:28:00.706" v="6" actId="47"/>
        <pc:sldMkLst>
          <pc:docMk/>
          <pc:sldMk cId="562135259" sldId="4192"/>
        </pc:sldMkLst>
      </pc:sldChg>
      <pc:sldChg chg="del">
        <pc:chgData name="Munyi, Zach" userId="1023ba23-6470-4b50-962d-bf8fbd40d95f" providerId="ADAL" clId="{0CD3C509-6C0D-4AA0-B222-F28BC47A908C}" dt="2025-05-26T11:24:35.836" v="3" actId="47"/>
        <pc:sldMkLst>
          <pc:docMk/>
          <pc:sldMk cId="4068368848" sldId="2145705055"/>
        </pc:sldMkLst>
      </pc:sldChg>
      <pc:sldChg chg="addSp delSp modSp new mod modClrScheme chgLayout">
        <pc:chgData name="Munyi, Zach" userId="1023ba23-6470-4b50-962d-bf8fbd40d95f" providerId="ADAL" clId="{0CD3C509-6C0D-4AA0-B222-F28BC47A908C}" dt="2025-05-26T11:24:20.315" v="2" actId="22"/>
        <pc:sldMkLst>
          <pc:docMk/>
          <pc:sldMk cId="226494070" sldId="2145705056"/>
        </pc:sldMkLst>
        <pc:spChg chg="del">
          <ac:chgData name="Munyi, Zach" userId="1023ba23-6470-4b50-962d-bf8fbd40d95f" providerId="ADAL" clId="{0CD3C509-6C0D-4AA0-B222-F28BC47A908C}" dt="2025-05-26T11:24:19.077" v="1" actId="700"/>
          <ac:spMkLst>
            <pc:docMk/>
            <pc:sldMk cId="226494070" sldId="2145705056"/>
            <ac:spMk id="2" creationId="{B198A9E1-12FF-A2AF-93C1-6245B06248F9}"/>
          </ac:spMkLst>
        </pc:spChg>
        <pc:spChg chg="del">
          <ac:chgData name="Munyi, Zach" userId="1023ba23-6470-4b50-962d-bf8fbd40d95f" providerId="ADAL" clId="{0CD3C509-6C0D-4AA0-B222-F28BC47A908C}" dt="2025-05-26T11:24:19.077" v="1" actId="700"/>
          <ac:spMkLst>
            <pc:docMk/>
            <pc:sldMk cId="226494070" sldId="2145705056"/>
            <ac:spMk id="3" creationId="{E2FECBD7-4858-F946-4AA9-EC07390FC3A5}"/>
          </ac:spMkLst>
        </pc:spChg>
        <pc:spChg chg="mod ord">
          <ac:chgData name="Munyi, Zach" userId="1023ba23-6470-4b50-962d-bf8fbd40d95f" providerId="ADAL" clId="{0CD3C509-6C0D-4AA0-B222-F28BC47A908C}" dt="2025-05-26T11:24:19.077" v="1" actId="700"/>
          <ac:spMkLst>
            <pc:docMk/>
            <pc:sldMk cId="226494070" sldId="2145705056"/>
            <ac:spMk id="4" creationId="{7E60C808-2DD0-697B-9D12-BB15B081298F}"/>
          </ac:spMkLst>
        </pc:spChg>
        <pc:spChg chg="mod ord">
          <ac:chgData name="Munyi, Zach" userId="1023ba23-6470-4b50-962d-bf8fbd40d95f" providerId="ADAL" clId="{0CD3C509-6C0D-4AA0-B222-F28BC47A908C}" dt="2025-05-26T11:24:19.077" v="1" actId="700"/>
          <ac:spMkLst>
            <pc:docMk/>
            <pc:sldMk cId="226494070" sldId="2145705056"/>
            <ac:spMk id="5" creationId="{FCD9B62B-3632-AB5C-0799-BE80100945B1}"/>
          </ac:spMkLst>
        </pc:spChg>
        <pc:spChg chg="del">
          <ac:chgData name="Munyi, Zach" userId="1023ba23-6470-4b50-962d-bf8fbd40d95f" providerId="ADAL" clId="{0CD3C509-6C0D-4AA0-B222-F28BC47A908C}" dt="2025-05-26T11:24:19.077" v="1" actId="700"/>
          <ac:spMkLst>
            <pc:docMk/>
            <pc:sldMk cId="226494070" sldId="2145705056"/>
            <ac:spMk id="6" creationId="{4581774A-2781-7FE3-A41F-09A05794FC21}"/>
          </ac:spMkLst>
        </pc:spChg>
        <pc:spChg chg="del">
          <ac:chgData name="Munyi, Zach" userId="1023ba23-6470-4b50-962d-bf8fbd40d95f" providerId="ADAL" clId="{0CD3C509-6C0D-4AA0-B222-F28BC47A908C}" dt="2025-05-26T11:24:19.077" v="1" actId="700"/>
          <ac:spMkLst>
            <pc:docMk/>
            <pc:sldMk cId="226494070" sldId="2145705056"/>
            <ac:spMk id="7" creationId="{37EB3F01-8C96-7D1D-5B65-1767967EA384}"/>
          </ac:spMkLst>
        </pc:spChg>
        <pc:picChg chg="add">
          <ac:chgData name="Munyi, Zach" userId="1023ba23-6470-4b50-962d-bf8fbd40d95f" providerId="ADAL" clId="{0CD3C509-6C0D-4AA0-B222-F28BC47A908C}" dt="2025-05-26T11:24:20.315" v="2" actId="22"/>
          <ac:picMkLst>
            <pc:docMk/>
            <pc:sldMk cId="226494070" sldId="2145705056"/>
            <ac:picMk id="9" creationId="{8F979806-19DC-4D3E-ED1B-F113A694C491}"/>
          </ac:picMkLst>
        </pc:picChg>
      </pc:sldChg>
      <pc:sldChg chg="addSp delSp modSp new del mod">
        <pc:chgData name="Munyi, Zach" userId="1023ba23-6470-4b50-962d-bf8fbd40d95f" providerId="ADAL" clId="{0CD3C509-6C0D-4AA0-B222-F28BC47A908C}" dt="2025-05-26T11:41:09.417" v="21" actId="47"/>
        <pc:sldMkLst>
          <pc:docMk/>
          <pc:sldMk cId="905958664" sldId="2145705057"/>
        </pc:sldMkLst>
        <pc:spChg chg="add mod">
          <ac:chgData name="Munyi, Zach" userId="1023ba23-6470-4b50-962d-bf8fbd40d95f" providerId="ADAL" clId="{0CD3C509-6C0D-4AA0-B222-F28BC47A908C}" dt="2025-05-26T11:40:26.665" v="16" actId="164"/>
          <ac:spMkLst>
            <pc:docMk/>
            <pc:sldMk cId="905958664" sldId="2145705057"/>
            <ac:spMk id="6" creationId="{256D794E-7E38-C77F-3A31-5123E717642E}"/>
          </ac:spMkLst>
        </pc:spChg>
        <pc:spChg chg="add mod">
          <ac:chgData name="Munyi, Zach" userId="1023ba23-6470-4b50-962d-bf8fbd40d95f" providerId="ADAL" clId="{0CD3C509-6C0D-4AA0-B222-F28BC47A908C}" dt="2025-05-26T11:40:26.665" v="16" actId="164"/>
          <ac:spMkLst>
            <pc:docMk/>
            <pc:sldMk cId="905958664" sldId="2145705057"/>
            <ac:spMk id="7" creationId="{568156CF-0F20-906E-77B2-62170AFC0949}"/>
          </ac:spMkLst>
        </pc:spChg>
        <pc:grpChg chg="add mod">
          <ac:chgData name="Munyi, Zach" userId="1023ba23-6470-4b50-962d-bf8fbd40d95f" providerId="ADAL" clId="{0CD3C509-6C0D-4AA0-B222-F28BC47A908C}" dt="2025-05-26T11:40:37.544" v="18" actId="1076"/>
          <ac:grpSpMkLst>
            <pc:docMk/>
            <pc:sldMk cId="905958664" sldId="2145705057"/>
            <ac:grpSpMk id="8" creationId="{EE74A4B9-EA5E-E2B3-8C14-236D29728E8D}"/>
          </ac:grpSpMkLst>
        </pc:grpChg>
        <pc:picChg chg="add del">
          <ac:chgData name="Munyi, Zach" userId="1023ba23-6470-4b50-962d-bf8fbd40d95f" providerId="ADAL" clId="{0CD3C509-6C0D-4AA0-B222-F28BC47A908C}" dt="2025-05-26T11:28:52.747" v="7" actId="478"/>
          <ac:picMkLst>
            <pc:docMk/>
            <pc:sldMk cId="905958664" sldId="2145705057"/>
            <ac:picMk id="3" creationId="{8E6EB927-7B7A-9F1E-A8B1-978C15261C03}"/>
          </ac:picMkLst>
        </pc:picChg>
        <pc:picChg chg="add mod">
          <ac:chgData name="Munyi, Zach" userId="1023ba23-6470-4b50-962d-bf8fbd40d95f" providerId="ADAL" clId="{0CD3C509-6C0D-4AA0-B222-F28BC47A908C}" dt="2025-05-26T11:40:26.665" v="16" actId="164"/>
          <ac:picMkLst>
            <pc:docMk/>
            <pc:sldMk cId="905958664" sldId="2145705057"/>
            <ac:picMk id="5" creationId="{0CBFB363-A061-0DAE-C7F9-C2D85C3C873D}"/>
          </ac:picMkLst>
        </pc:picChg>
      </pc:sldChg>
      <pc:sldChg chg="addSp new mod">
        <pc:chgData name="Munyi, Zach" userId="1023ba23-6470-4b50-962d-bf8fbd40d95f" providerId="ADAL" clId="{0CD3C509-6C0D-4AA0-B222-F28BC47A908C}" dt="2025-05-26T11:41:05.851" v="20" actId="22"/>
        <pc:sldMkLst>
          <pc:docMk/>
          <pc:sldMk cId="2554298402" sldId="2145705058"/>
        </pc:sldMkLst>
        <pc:picChg chg="add">
          <ac:chgData name="Munyi, Zach" userId="1023ba23-6470-4b50-962d-bf8fbd40d95f" providerId="ADAL" clId="{0CD3C509-6C0D-4AA0-B222-F28BC47A908C}" dt="2025-05-26T11:41:05.851" v="20" actId="22"/>
          <ac:picMkLst>
            <pc:docMk/>
            <pc:sldMk cId="2554298402" sldId="2145705058"/>
            <ac:picMk id="3" creationId="{162199F3-ED82-B021-C5DC-D3EB20E0543A}"/>
          </ac:picMkLst>
        </pc:picChg>
      </pc:sldChg>
      <pc:sldMasterChg chg="delSldLayout">
        <pc:chgData name="Munyi, Zach" userId="1023ba23-6470-4b50-962d-bf8fbd40d95f" providerId="ADAL" clId="{0CD3C509-6C0D-4AA0-B222-F28BC47A908C}" dt="2025-05-26T11:28:00.706" v="6" actId="47"/>
        <pc:sldMasterMkLst>
          <pc:docMk/>
          <pc:sldMasterMk cId="3912754280" sldId="2147483660"/>
        </pc:sldMasterMkLst>
        <pc:sldLayoutChg chg="del">
          <pc:chgData name="Munyi, Zach" userId="1023ba23-6470-4b50-962d-bf8fbd40d95f" providerId="ADAL" clId="{0CD3C509-6C0D-4AA0-B222-F28BC47A908C}" dt="2025-05-26T11:28:00.706" v="6" actId="47"/>
          <pc:sldLayoutMkLst>
            <pc:docMk/>
            <pc:sldMasterMk cId="3912754280" sldId="2147483660"/>
            <pc:sldLayoutMk cId="1463339230" sldId="2147483696"/>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409235-1989-4D89-9F3B-965149272828}" type="datetimeFigureOut">
              <a:rPr lang="en-US" smtClean="0"/>
              <a:t>5/26/2025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A570FC-8E1A-48FD-BD0E-651BBBAD9F25}" type="slidenum">
              <a:rPr lang="en-US" smtClean="0"/>
              <a:t>‹#›</a:t>
            </a:fld>
            <a:endParaRPr lang="en-US"/>
          </a:p>
        </p:txBody>
      </p:sp>
    </p:spTree>
    <p:extLst>
      <p:ext uri="{BB962C8B-B14F-4D97-AF65-F5344CB8AC3E}">
        <p14:creationId xmlns:p14="http://schemas.microsoft.com/office/powerpoint/2010/main" val="2223474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4B0F2-FA43-F635-13EB-6BC038BE2D5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D68A8A-4066-21A3-140E-B4BEAF5E97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FC62071-40B2-D139-E80B-D86AF0EAB85B}"/>
              </a:ext>
            </a:extLst>
          </p:cNvPr>
          <p:cNvSpPr>
            <a:spLocks noGrp="1"/>
          </p:cNvSpPr>
          <p:nvPr>
            <p:ph type="dt" sz="half" idx="10"/>
          </p:nvPr>
        </p:nvSpPr>
        <p:spPr/>
        <p:txBody>
          <a:bodyPr/>
          <a:lstStyle/>
          <a:p>
            <a:fld id="{D8BB93F7-CB80-44C6-A81D-D630F6757A25}" type="datetimeFigureOut">
              <a:rPr lang="en-US" smtClean="0"/>
              <a:t>5/26/2025</a:t>
            </a:fld>
            <a:endParaRPr lang="en-US"/>
          </a:p>
        </p:txBody>
      </p:sp>
      <p:sp>
        <p:nvSpPr>
          <p:cNvPr id="5" name="Footer Placeholder 4">
            <a:extLst>
              <a:ext uri="{FF2B5EF4-FFF2-40B4-BE49-F238E27FC236}">
                <a16:creationId xmlns:a16="http://schemas.microsoft.com/office/drawing/2014/main" id="{62498327-1DEA-5B89-6A2F-1BF9D2AC90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5E969B-AECE-E25D-3C2F-CDB8503BF855}"/>
              </a:ext>
            </a:extLst>
          </p:cNvPr>
          <p:cNvSpPr>
            <a:spLocks noGrp="1"/>
          </p:cNvSpPr>
          <p:nvPr>
            <p:ph type="sldNum" sz="quarter" idx="12"/>
          </p:nvPr>
        </p:nvSpPr>
        <p:spPr/>
        <p:txBody>
          <a:bodyPr/>
          <a:lstStyle/>
          <a:p>
            <a:fld id="{0091BDB4-EEFD-47DE-8069-944626E22201}" type="slidenum">
              <a:rPr lang="en-US" smtClean="0"/>
              <a:t>‹#›</a:t>
            </a:fld>
            <a:endParaRPr lang="en-US"/>
          </a:p>
        </p:txBody>
      </p:sp>
    </p:spTree>
    <p:extLst>
      <p:ext uri="{BB962C8B-B14F-4D97-AF65-F5344CB8AC3E}">
        <p14:creationId xmlns:p14="http://schemas.microsoft.com/office/powerpoint/2010/main" val="3076834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622C5-080E-A262-F386-D8F4972EC99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DCC83DC-64DE-250B-1A66-BF310DEAF7A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9F6C34-21BA-4050-0404-49C70D9FA274}"/>
              </a:ext>
            </a:extLst>
          </p:cNvPr>
          <p:cNvSpPr>
            <a:spLocks noGrp="1"/>
          </p:cNvSpPr>
          <p:nvPr>
            <p:ph type="dt" sz="half" idx="10"/>
          </p:nvPr>
        </p:nvSpPr>
        <p:spPr/>
        <p:txBody>
          <a:bodyPr/>
          <a:lstStyle/>
          <a:p>
            <a:fld id="{D8BB93F7-CB80-44C6-A81D-D630F6757A25}" type="datetimeFigureOut">
              <a:rPr lang="en-US" smtClean="0"/>
              <a:t>5/26/2025</a:t>
            </a:fld>
            <a:endParaRPr lang="en-US"/>
          </a:p>
        </p:txBody>
      </p:sp>
      <p:sp>
        <p:nvSpPr>
          <p:cNvPr id="5" name="Footer Placeholder 4">
            <a:extLst>
              <a:ext uri="{FF2B5EF4-FFF2-40B4-BE49-F238E27FC236}">
                <a16:creationId xmlns:a16="http://schemas.microsoft.com/office/drawing/2014/main" id="{550E29F6-3E04-9386-03CC-A36985E37D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E23DD6-ACF4-8008-0738-E930DEF0E578}"/>
              </a:ext>
            </a:extLst>
          </p:cNvPr>
          <p:cNvSpPr>
            <a:spLocks noGrp="1"/>
          </p:cNvSpPr>
          <p:nvPr>
            <p:ph type="sldNum" sz="quarter" idx="12"/>
          </p:nvPr>
        </p:nvSpPr>
        <p:spPr/>
        <p:txBody>
          <a:bodyPr/>
          <a:lstStyle/>
          <a:p>
            <a:fld id="{0091BDB4-EEFD-47DE-8069-944626E22201}" type="slidenum">
              <a:rPr lang="en-US" smtClean="0"/>
              <a:t>‹#›</a:t>
            </a:fld>
            <a:endParaRPr lang="en-US"/>
          </a:p>
        </p:txBody>
      </p:sp>
    </p:spTree>
    <p:extLst>
      <p:ext uri="{BB962C8B-B14F-4D97-AF65-F5344CB8AC3E}">
        <p14:creationId xmlns:p14="http://schemas.microsoft.com/office/powerpoint/2010/main" val="2667140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C2F738-8C8D-933C-8DF6-AB4E236C25B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F5D2DB7-6B1A-27C6-4BEC-538F0BD2AB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665326-F479-426E-41E7-B27B61C401DB}"/>
              </a:ext>
            </a:extLst>
          </p:cNvPr>
          <p:cNvSpPr>
            <a:spLocks noGrp="1"/>
          </p:cNvSpPr>
          <p:nvPr>
            <p:ph type="dt" sz="half" idx="10"/>
          </p:nvPr>
        </p:nvSpPr>
        <p:spPr/>
        <p:txBody>
          <a:bodyPr/>
          <a:lstStyle/>
          <a:p>
            <a:fld id="{D8BB93F7-CB80-44C6-A81D-D630F6757A25}" type="datetimeFigureOut">
              <a:rPr lang="en-US" smtClean="0"/>
              <a:t>5/26/2025</a:t>
            </a:fld>
            <a:endParaRPr lang="en-US"/>
          </a:p>
        </p:txBody>
      </p:sp>
      <p:sp>
        <p:nvSpPr>
          <p:cNvPr id="5" name="Footer Placeholder 4">
            <a:extLst>
              <a:ext uri="{FF2B5EF4-FFF2-40B4-BE49-F238E27FC236}">
                <a16:creationId xmlns:a16="http://schemas.microsoft.com/office/drawing/2014/main" id="{C7FF7B04-4965-DB67-D0F2-AF0DAE27F1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6A67F5-1C80-0968-8F98-194D91A7C393}"/>
              </a:ext>
            </a:extLst>
          </p:cNvPr>
          <p:cNvSpPr>
            <a:spLocks noGrp="1"/>
          </p:cNvSpPr>
          <p:nvPr>
            <p:ph type="sldNum" sz="quarter" idx="12"/>
          </p:nvPr>
        </p:nvSpPr>
        <p:spPr/>
        <p:txBody>
          <a:bodyPr/>
          <a:lstStyle/>
          <a:p>
            <a:fld id="{0091BDB4-EEFD-47DE-8069-944626E22201}" type="slidenum">
              <a:rPr lang="en-US" smtClean="0"/>
              <a:t>‹#›</a:t>
            </a:fld>
            <a:endParaRPr lang="en-US"/>
          </a:p>
        </p:txBody>
      </p:sp>
    </p:spTree>
    <p:extLst>
      <p:ext uri="{BB962C8B-B14F-4D97-AF65-F5344CB8AC3E}">
        <p14:creationId xmlns:p14="http://schemas.microsoft.com/office/powerpoint/2010/main" val="3693776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Overlay w bar - Charcoal">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216E7AA-4991-854C-BC17-CFB26295D808}"/>
              </a:ext>
            </a:extLst>
          </p:cNvPr>
          <p:cNvSpPr>
            <a:spLocks noGrp="1"/>
          </p:cNvSpPr>
          <p:nvPr>
            <p:ph type="title" hasCustomPrompt="1"/>
          </p:nvPr>
        </p:nvSpPr>
        <p:spPr>
          <a:xfrm>
            <a:off x="0" y="0"/>
            <a:ext cx="12192000" cy="6858000"/>
          </a:xfrm>
          <a:solidFill>
            <a:schemeClr val="tx1">
              <a:alpha val="80000"/>
            </a:schemeClr>
          </a:solidFill>
        </p:spPr>
        <p:txBody>
          <a:bodyPr lIns="310896" tIns="310896" rIns="3017520" bIns="914400" anchor="t" anchorCtr="0">
            <a:noAutofit/>
          </a:bodyPr>
          <a:lstStyle>
            <a:lvl1pPr>
              <a:lnSpc>
                <a:spcPts val="4800"/>
              </a:lnSpc>
              <a:defRPr sz="4800">
                <a:solidFill>
                  <a:schemeClr val="bg1"/>
                </a:solidFill>
              </a:defRPr>
            </a:lvl1pPr>
          </a:lstStyle>
          <a:p>
            <a:r>
              <a:rPr lang="en-US"/>
              <a:t>[Action title – introduction slide for each action; use for each action]</a:t>
            </a:r>
          </a:p>
        </p:txBody>
      </p:sp>
      <p:sp>
        <p:nvSpPr>
          <p:cNvPr id="4" name="Text Placeholder 3">
            <a:extLst>
              <a:ext uri="{FF2B5EF4-FFF2-40B4-BE49-F238E27FC236}">
                <a16:creationId xmlns:a16="http://schemas.microsoft.com/office/drawing/2014/main" id="{8AC5B95F-80DC-1F4F-8B07-BCBB01E9F47F}"/>
              </a:ext>
            </a:extLst>
          </p:cNvPr>
          <p:cNvSpPr>
            <a:spLocks noGrp="1"/>
          </p:cNvSpPr>
          <p:nvPr>
            <p:ph type="body" sz="quarter" idx="16" hasCustomPrompt="1"/>
          </p:nvPr>
        </p:nvSpPr>
        <p:spPr>
          <a:xfrm>
            <a:off x="-1" y="4749800"/>
            <a:ext cx="10528596" cy="1371600"/>
          </a:xfrm>
          <a:solidFill>
            <a:schemeClr val="accent3">
              <a:alpha val="90000"/>
            </a:schemeClr>
          </a:solidFill>
        </p:spPr>
        <p:txBody>
          <a:bodyPr vert="horz" lIns="301752" tIns="182880" rIns="182880" bIns="182880" rtlCol="0" anchor="ctr">
            <a:noAutofit/>
          </a:bodyPr>
          <a:lstStyle>
            <a:lvl1pPr>
              <a:defRPr lang="en-US" sz="2400" dirty="0">
                <a:solidFill>
                  <a:schemeClr val="bg1"/>
                </a:solidFill>
              </a:defRPr>
            </a:lvl1pPr>
          </a:lstStyle>
          <a:p>
            <a:pPr lvl="0">
              <a:lnSpc>
                <a:spcPts val="2933"/>
              </a:lnSpc>
            </a:pPr>
            <a:r>
              <a:rPr lang="en-US"/>
              <a:t>[Why is it important? Why does it matter?]</a:t>
            </a:r>
          </a:p>
        </p:txBody>
      </p:sp>
      <p:sp>
        <p:nvSpPr>
          <p:cNvPr id="3" name="Picture Placeholder 2">
            <a:extLst>
              <a:ext uri="{FF2B5EF4-FFF2-40B4-BE49-F238E27FC236}">
                <a16:creationId xmlns:a16="http://schemas.microsoft.com/office/drawing/2014/main" id="{DCBAA821-4B6A-A440-A751-2C16C86B6944}"/>
              </a:ext>
            </a:extLst>
          </p:cNvPr>
          <p:cNvSpPr>
            <a:spLocks noGrp="1"/>
          </p:cNvSpPr>
          <p:nvPr>
            <p:ph type="pic" sz="quarter" idx="15" hasCustomPrompt="1"/>
          </p:nvPr>
        </p:nvSpPr>
        <p:spPr>
          <a:xfrm>
            <a:off x="0" y="0"/>
            <a:ext cx="12192000" cy="6858000"/>
          </a:xfrm>
          <a:noFill/>
        </p:spPr>
        <p:txBody>
          <a:bodyPr tIns="0" bIns="548640" anchor="ctr">
            <a:noAutofit/>
          </a:bodyPr>
          <a:lstStyle>
            <a:lvl1pPr algn="ctr">
              <a:defRPr>
                <a:solidFill>
                  <a:schemeClr val="tx2"/>
                </a:solidFill>
              </a:defRPr>
            </a:lvl1pPr>
          </a:lstStyle>
          <a:p>
            <a:r>
              <a:rPr lang="en-US" dirty="0"/>
              <a:t>Click  icon to insert an image, change to Black and White, then right click  and “SEND TO BACK”</a:t>
            </a:r>
          </a:p>
        </p:txBody>
      </p:sp>
      <p:sp>
        <p:nvSpPr>
          <p:cNvPr id="8" name="Footer Placeholder 7">
            <a:extLst>
              <a:ext uri="{FF2B5EF4-FFF2-40B4-BE49-F238E27FC236}">
                <a16:creationId xmlns:a16="http://schemas.microsoft.com/office/drawing/2014/main" id="{90633BA0-E527-ED43-B204-73E6A879CF53}"/>
              </a:ext>
            </a:extLst>
          </p:cNvPr>
          <p:cNvSpPr>
            <a:spLocks noGrp="1"/>
          </p:cNvSpPr>
          <p:nvPr>
            <p:ph type="ftr" sz="quarter" idx="10"/>
          </p:nvPr>
        </p:nvSpPr>
        <p:spPr/>
        <p:txBody>
          <a:bodyPr>
            <a:noAutofit/>
          </a:bodyPr>
          <a:lstStyle/>
          <a:p>
            <a:r>
              <a:rPr lang="en-US" dirty="0"/>
              <a:t>© Euromonitor International</a:t>
            </a:r>
          </a:p>
        </p:txBody>
      </p:sp>
      <p:sp>
        <p:nvSpPr>
          <p:cNvPr id="9" name="Slide Number Placeholder 8">
            <a:extLst>
              <a:ext uri="{FF2B5EF4-FFF2-40B4-BE49-F238E27FC236}">
                <a16:creationId xmlns:a16="http://schemas.microsoft.com/office/drawing/2014/main" id="{5E9A6BBE-DDB9-964C-A1F6-3D49C3181DF7}"/>
              </a:ext>
            </a:extLst>
          </p:cNvPr>
          <p:cNvSpPr>
            <a:spLocks noGrp="1"/>
          </p:cNvSpPr>
          <p:nvPr>
            <p:ph type="sldNum" sz="quarter" idx="11"/>
          </p:nvPr>
        </p:nvSpPr>
        <p:spPr/>
        <p:txBody>
          <a:bodyPr>
            <a:noAutofit/>
          </a:bodyPr>
          <a:lstStyle/>
          <a:p>
            <a:fld id="{A7B9C364-902F-A048-87C3-DD7A523A6C86}" type="slidenum">
              <a:rPr lang="en-US" smtClean="0"/>
              <a:pPr/>
              <a:t>‹#›</a:t>
            </a:fld>
            <a:endParaRPr lang="en-US" dirty="0"/>
          </a:p>
        </p:txBody>
      </p:sp>
      <p:sp>
        <p:nvSpPr>
          <p:cNvPr id="10" name="SmartArt Placeholder 4">
            <a:extLst>
              <a:ext uri="{FF2B5EF4-FFF2-40B4-BE49-F238E27FC236}">
                <a16:creationId xmlns:a16="http://schemas.microsoft.com/office/drawing/2014/main" id="{067E9A41-84B8-6E43-98F9-D98D9FC43043}"/>
              </a:ext>
            </a:extLst>
          </p:cNvPr>
          <p:cNvSpPr>
            <a:spLocks noGrp="1"/>
          </p:cNvSpPr>
          <p:nvPr>
            <p:ph type="dgm" sz="quarter" idx="17" hasCustomPrompt="1"/>
          </p:nvPr>
        </p:nvSpPr>
        <p:spPr>
          <a:xfrm>
            <a:off x="10984992" y="6400800"/>
            <a:ext cx="1011936" cy="304800"/>
          </a:xfrm>
          <a:blipFill>
            <a:blip r:embed="rId2"/>
            <a:stretch>
              <a:fillRect/>
            </a:stretch>
          </a:blipFill>
        </p:spPr>
        <p:txBody>
          <a:bodyPr/>
          <a:lstStyle>
            <a:lvl1pPr>
              <a:defRPr sz="800"/>
            </a:lvl1pPr>
          </a:lstStyle>
          <a:p>
            <a:r>
              <a:rPr lang="en-US" dirty="0"/>
              <a:t> </a:t>
            </a:r>
          </a:p>
        </p:txBody>
      </p:sp>
    </p:spTree>
    <p:extLst>
      <p:ext uri="{BB962C8B-B14F-4D97-AF65-F5344CB8AC3E}">
        <p14:creationId xmlns:p14="http://schemas.microsoft.com/office/powerpoint/2010/main" val="3802426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1 Col Image Left - Slat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A2ABE1-E2EF-C742-A499-0CCD0BA41EE5}"/>
              </a:ext>
            </a:extLst>
          </p:cNvPr>
          <p:cNvSpPr>
            <a:spLocks noGrp="1"/>
          </p:cNvSpPr>
          <p:nvPr>
            <p:ph type="title" hasCustomPrompt="1"/>
          </p:nvPr>
        </p:nvSpPr>
        <p:spPr>
          <a:xfrm>
            <a:off x="1" y="0"/>
            <a:ext cx="6095999" cy="6858000"/>
          </a:xfrm>
          <a:solidFill>
            <a:schemeClr val="accent1">
              <a:alpha val="80000"/>
            </a:schemeClr>
          </a:solidFill>
        </p:spPr>
        <p:txBody>
          <a:bodyPr lIns="310896" tIns="310896" rIns="310896" bIns="2971800" anchor="b" anchorCtr="0">
            <a:noAutofit/>
          </a:bodyPr>
          <a:lstStyle>
            <a:lvl1pPr algn="l">
              <a:lnSpc>
                <a:spcPts val="3200"/>
              </a:lnSpc>
              <a:defRPr sz="3200">
                <a:solidFill>
                  <a:schemeClr val="bg1"/>
                </a:solidFill>
              </a:defRPr>
            </a:lvl1pPr>
          </a:lstStyle>
          <a:p>
            <a:r>
              <a:rPr lang="en-US"/>
              <a:t>[Add action headline]</a:t>
            </a:r>
          </a:p>
        </p:txBody>
      </p:sp>
      <p:sp>
        <p:nvSpPr>
          <p:cNvPr id="3" name="Content Placeholder 2"/>
          <p:cNvSpPr>
            <a:spLocks noGrp="1"/>
          </p:cNvSpPr>
          <p:nvPr>
            <p:ph idx="1"/>
          </p:nvPr>
        </p:nvSpPr>
        <p:spPr>
          <a:xfrm>
            <a:off x="406400" y="3022600"/>
            <a:ext cx="5232400" cy="3098800"/>
          </a:xfrm>
        </p:spPr>
        <p:txBody>
          <a:bodyPr>
            <a:noAutofit/>
          </a:bodyPr>
          <a:lstStyle>
            <a:lvl1pPr>
              <a:lnSpc>
                <a:spcPts val="2400"/>
              </a:lnSpc>
              <a:defRPr sz="1867">
                <a:solidFill>
                  <a:schemeClr val="bg1"/>
                </a:solidFill>
              </a:defRPr>
            </a:lvl1pPr>
            <a:lvl2pPr>
              <a:lnSpc>
                <a:spcPts val="2400"/>
              </a:lnSpc>
              <a:defRPr sz="1867">
                <a:solidFill>
                  <a:schemeClr val="bg1"/>
                </a:solidFill>
              </a:defRPr>
            </a:lvl2pPr>
            <a:lvl3pPr>
              <a:lnSpc>
                <a:spcPts val="2400"/>
              </a:lnSpc>
              <a:defRPr sz="1867">
                <a:solidFill>
                  <a:schemeClr val="bg1"/>
                </a:solidFill>
              </a:defRPr>
            </a:lvl3pPr>
            <a:lvl4pPr>
              <a:lnSpc>
                <a:spcPts val="2400"/>
              </a:lnSpc>
              <a:defRPr sz="1867">
                <a:solidFill>
                  <a:schemeClr val="bg1"/>
                </a:solidFill>
              </a:defRPr>
            </a:lvl4pPr>
            <a:lvl5pPr>
              <a:lnSpc>
                <a:spcPts val="2400"/>
              </a:lnSpc>
              <a:defRPr sz="1867">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Picture Placeholder 7">
            <a:extLst>
              <a:ext uri="{FF2B5EF4-FFF2-40B4-BE49-F238E27FC236}">
                <a16:creationId xmlns:a16="http://schemas.microsoft.com/office/drawing/2014/main" id="{2354D8B9-6D25-6040-88E4-F8D7E8779F75}"/>
              </a:ext>
            </a:extLst>
          </p:cNvPr>
          <p:cNvSpPr>
            <a:spLocks noGrp="1"/>
          </p:cNvSpPr>
          <p:nvPr>
            <p:ph type="pic" sz="quarter" idx="15" hasCustomPrompt="1"/>
          </p:nvPr>
        </p:nvSpPr>
        <p:spPr>
          <a:xfrm>
            <a:off x="0" y="0"/>
            <a:ext cx="6096000" cy="6858000"/>
          </a:xfrm>
        </p:spPr>
        <p:txBody>
          <a:bodyPr lIns="91440" tIns="1097280" rIns="91440" bIns="91440" anchor="t" anchorCtr="0">
            <a:noAutofit/>
          </a:bodyPr>
          <a:lstStyle>
            <a:lvl1pPr marL="0" marR="0" indent="0" algn="ctr" defTabSz="914377" rtl="0" eaLnBrk="1" fontAlgn="auto" latinLnBrk="0" hangingPunct="1">
              <a:lnSpc>
                <a:spcPts val="2400"/>
              </a:lnSpc>
              <a:spcBef>
                <a:spcPts val="0"/>
              </a:spcBef>
              <a:spcAft>
                <a:spcPts val="800"/>
              </a:spcAft>
              <a:buClrTx/>
              <a:buSzTx/>
              <a:buFontTx/>
              <a:buNone/>
              <a:tabLst/>
              <a:defRPr>
                <a:solidFill>
                  <a:schemeClr val="tx2"/>
                </a:solidFill>
              </a:defRPr>
            </a:lvl1pPr>
          </a:lstStyle>
          <a:p>
            <a:pPr marL="0" marR="0" lvl="0" indent="0" algn="l" defTabSz="914377" rtl="0" eaLnBrk="1" fontAlgn="auto" latinLnBrk="0" hangingPunct="1">
              <a:lnSpc>
                <a:spcPts val="2400"/>
              </a:lnSpc>
              <a:spcBef>
                <a:spcPts val="0"/>
              </a:spcBef>
              <a:spcAft>
                <a:spcPts val="800"/>
              </a:spcAft>
              <a:buClrTx/>
              <a:buSzTx/>
              <a:buFontTx/>
              <a:buNone/>
              <a:tabLst/>
              <a:defRPr/>
            </a:pPr>
            <a:r>
              <a:rPr lang="en-US" dirty="0"/>
              <a:t>Click  icon to insert an image, change to Black and White, then right click  and “SEND TO BACK”</a:t>
            </a:r>
          </a:p>
        </p:txBody>
      </p:sp>
      <p:sp>
        <p:nvSpPr>
          <p:cNvPr id="9" name="Content Placeholder 8">
            <a:extLst>
              <a:ext uri="{FF2B5EF4-FFF2-40B4-BE49-F238E27FC236}">
                <a16:creationId xmlns:a16="http://schemas.microsoft.com/office/drawing/2014/main" id="{4BAD78E9-F798-5A46-A418-D8D4537A3CC6}"/>
              </a:ext>
            </a:extLst>
          </p:cNvPr>
          <p:cNvSpPr>
            <a:spLocks noGrp="1"/>
          </p:cNvSpPr>
          <p:nvPr>
            <p:ph sz="quarter" idx="17" hasCustomPrompt="1"/>
          </p:nvPr>
        </p:nvSpPr>
        <p:spPr>
          <a:xfrm>
            <a:off x="6502400" y="482600"/>
            <a:ext cx="5274733" cy="5842000"/>
          </a:xfrm>
        </p:spPr>
        <p:txBody>
          <a:bodyPr anchor="ctr"/>
          <a:lstStyle/>
          <a:p>
            <a:pPr lvl="0"/>
            <a:r>
              <a:rPr lang="en-US"/>
              <a:t>[Three bullets to support action headline]</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pic>
        <p:nvPicPr>
          <p:cNvPr id="11" name="Picture 10">
            <a:extLst>
              <a:ext uri="{FF2B5EF4-FFF2-40B4-BE49-F238E27FC236}">
                <a16:creationId xmlns:a16="http://schemas.microsoft.com/office/drawing/2014/main" id="{7CCFCDB8-1171-6C48-93DC-78E4932A31E9}"/>
              </a:ext>
            </a:extLst>
          </p:cNvPr>
          <p:cNvPicPr>
            <a:picLocks noChangeAspect="1"/>
          </p:cNvPicPr>
          <p:nvPr userDrawn="1"/>
        </p:nvPicPr>
        <p:blipFill>
          <a:blip r:embed="rId2"/>
          <a:srcRect/>
          <a:stretch/>
        </p:blipFill>
        <p:spPr>
          <a:xfrm>
            <a:off x="10988744" y="6406628"/>
            <a:ext cx="1003921" cy="304153"/>
          </a:xfrm>
          <a:prstGeom prst="rect">
            <a:avLst/>
          </a:prstGeom>
        </p:spPr>
      </p:pic>
    </p:spTree>
    <p:extLst>
      <p:ext uri="{BB962C8B-B14F-4D97-AF65-F5344CB8AC3E}">
        <p14:creationId xmlns:p14="http://schemas.microsoft.com/office/powerpoint/2010/main" val="3039067336"/>
      </p:ext>
    </p:extLst>
  </p:cSld>
  <p:clrMapOvr>
    <a:masterClrMapping/>
  </p:clrMapOvr>
  <p:extLst>
    <p:ext uri="{DCECCB84-F9BA-43D5-87BE-67443E8EF086}">
      <p15:sldGuideLst xmlns:p15="http://schemas.microsoft.com/office/powerpoint/2012/main">
        <p15:guide id="1" orient="horz" pos="300">
          <p15:clr>
            <a:srgbClr val="5ACBF0"/>
          </p15:clr>
        </p15:guide>
        <p15:guide id="2" orient="horz" pos="396">
          <p15:clr>
            <a:srgbClr val="5ACBF0"/>
          </p15:clr>
        </p15:guide>
        <p15:guide id="3" pos="2664">
          <p15:clr>
            <a:srgbClr val="5ACBF0"/>
          </p15:clr>
        </p15:guide>
        <p15:guide id="4" pos="3072">
          <p15:clr>
            <a:srgbClr val="5ACBF0"/>
          </p15:clr>
        </p15:guide>
        <p15:guide id="5"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1 Col Image Left - Accen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A2ABE1-E2EF-C742-A499-0CCD0BA41EE5}"/>
              </a:ext>
            </a:extLst>
          </p:cNvPr>
          <p:cNvSpPr>
            <a:spLocks noGrp="1"/>
          </p:cNvSpPr>
          <p:nvPr>
            <p:ph type="title" hasCustomPrompt="1"/>
          </p:nvPr>
        </p:nvSpPr>
        <p:spPr>
          <a:xfrm>
            <a:off x="1" y="0"/>
            <a:ext cx="6095999" cy="6858000"/>
          </a:xfrm>
          <a:solidFill>
            <a:schemeClr val="accent3">
              <a:alpha val="80000"/>
            </a:schemeClr>
          </a:solidFill>
        </p:spPr>
        <p:txBody>
          <a:bodyPr lIns="310896" tIns="310896" rIns="310896" bIns="2971800" anchor="b" anchorCtr="0">
            <a:noAutofit/>
          </a:bodyPr>
          <a:lstStyle>
            <a:lvl1pPr marL="0" marR="0" indent="0" algn="l" defTabSz="914377" rtl="0" eaLnBrk="1" fontAlgn="auto" latinLnBrk="0" hangingPunct="1">
              <a:lnSpc>
                <a:spcPts val="3200"/>
              </a:lnSpc>
              <a:spcBef>
                <a:spcPct val="0"/>
              </a:spcBef>
              <a:spcAft>
                <a:spcPts val="0"/>
              </a:spcAft>
              <a:buClrTx/>
              <a:buSzTx/>
              <a:buFontTx/>
              <a:buNone/>
              <a:tabLst/>
              <a:defRPr sz="3200">
                <a:solidFill>
                  <a:schemeClr val="bg1"/>
                </a:solidFill>
              </a:defRPr>
            </a:lvl1pPr>
          </a:lstStyle>
          <a:p>
            <a:r>
              <a:rPr lang="en-US"/>
              <a:t>[Add action headline]</a:t>
            </a:r>
          </a:p>
        </p:txBody>
      </p:sp>
      <p:sp>
        <p:nvSpPr>
          <p:cNvPr id="3" name="Content Placeholder 2"/>
          <p:cNvSpPr>
            <a:spLocks noGrp="1"/>
          </p:cNvSpPr>
          <p:nvPr>
            <p:ph idx="1"/>
          </p:nvPr>
        </p:nvSpPr>
        <p:spPr>
          <a:xfrm>
            <a:off x="406400" y="3022600"/>
            <a:ext cx="5232400" cy="3098800"/>
          </a:xfrm>
        </p:spPr>
        <p:txBody>
          <a:bodyPr>
            <a:noAutofit/>
          </a:bodyPr>
          <a:lstStyle>
            <a:lvl1pPr>
              <a:lnSpc>
                <a:spcPts val="2400"/>
              </a:lnSpc>
              <a:defRPr sz="1867">
                <a:solidFill>
                  <a:schemeClr val="bg1"/>
                </a:solidFill>
              </a:defRPr>
            </a:lvl1pPr>
            <a:lvl2pPr>
              <a:lnSpc>
                <a:spcPts val="2400"/>
              </a:lnSpc>
              <a:defRPr sz="1867">
                <a:solidFill>
                  <a:schemeClr val="bg1"/>
                </a:solidFill>
              </a:defRPr>
            </a:lvl2pPr>
            <a:lvl3pPr>
              <a:lnSpc>
                <a:spcPts val="2400"/>
              </a:lnSpc>
              <a:defRPr sz="1867">
                <a:solidFill>
                  <a:schemeClr val="bg1"/>
                </a:solidFill>
              </a:defRPr>
            </a:lvl3pPr>
            <a:lvl4pPr>
              <a:lnSpc>
                <a:spcPts val="2400"/>
              </a:lnSpc>
              <a:defRPr sz="1867">
                <a:solidFill>
                  <a:schemeClr val="bg1"/>
                </a:solidFill>
              </a:defRPr>
            </a:lvl4pPr>
            <a:lvl5pPr>
              <a:lnSpc>
                <a:spcPts val="2400"/>
              </a:lnSpc>
              <a:defRPr sz="1867">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Picture Placeholder 7">
            <a:extLst>
              <a:ext uri="{FF2B5EF4-FFF2-40B4-BE49-F238E27FC236}">
                <a16:creationId xmlns:a16="http://schemas.microsoft.com/office/drawing/2014/main" id="{2354D8B9-6D25-6040-88E4-F8D7E8779F75}"/>
              </a:ext>
            </a:extLst>
          </p:cNvPr>
          <p:cNvSpPr>
            <a:spLocks noGrp="1"/>
          </p:cNvSpPr>
          <p:nvPr>
            <p:ph type="pic" sz="quarter" idx="15" hasCustomPrompt="1"/>
          </p:nvPr>
        </p:nvSpPr>
        <p:spPr>
          <a:xfrm>
            <a:off x="0" y="0"/>
            <a:ext cx="6096000" cy="6858000"/>
          </a:xfrm>
        </p:spPr>
        <p:txBody>
          <a:bodyPr lIns="91440" tIns="1097280" rIns="91440" bIns="91440" anchor="t" anchorCtr="0">
            <a:noAutofit/>
          </a:bodyPr>
          <a:lstStyle>
            <a:lvl1pPr marL="0" marR="0" indent="0" algn="ctr" defTabSz="914377" rtl="0" eaLnBrk="1" fontAlgn="auto" latinLnBrk="0" hangingPunct="1">
              <a:lnSpc>
                <a:spcPts val="2400"/>
              </a:lnSpc>
              <a:spcBef>
                <a:spcPts val="0"/>
              </a:spcBef>
              <a:spcAft>
                <a:spcPts val="800"/>
              </a:spcAft>
              <a:buClrTx/>
              <a:buSzTx/>
              <a:buFontTx/>
              <a:buNone/>
              <a:tabLst/>
              <a:defRPr>
                <a:solidFill>
                  <a:schemeClr val="tx2"/>
                </a:solidFill>
              </a:defRPr>
            </a:lvl1pPr>
          </a:lstStyle>
          <a:p>
            <a:pPr marL="0" marR="0" lvl="0" indent="0" algn="l" defTabSz="914377" rtl="0" eaLnBrk="1" fontAlgn="auto" latinLnBrk="0" hangingPunct="1">
              <a:lnSpc>
                <a:spcPts val="2400"/>
              </a:lnSpc>
              <a:spcBef>
                <a:spcPts val="0"/>
              </a:spcBef>
              <a:spcAft>
                <a:spcPts val="800"/>
              </a:spcAft>
              <a:buClrTx/>
              <a:buSzTx/>
              <a:buFontTx/>
              <a:buNone/>
              <a:tabLst/>
              <a:defRPr/>
            </a:pPr>
            <a:r>
              <a:rPr lang="en-US" dirty="0"/>
              <a:t>Click  icon to insert an image, change to Black and White, then right click  and “SEND TO BACK”</a:t>
            </a:r>
          </a:p>
        </p:txBody>
      </p:sp>
      <p:sp>
        <p:nvSpPr>
          <p:cNvPr id="7" name="Content Placeholder 6">
            <a:extLst>
              <a:ext uri="{FF2B5EF4-FFF2-40B4-BE49-F238E27FC236}">
                <a16:creationId xmlns:a16="http://schemas.microsoft.com/office/drawing/2014/main" id="{BB6A6434-55DA-A946-847C-3F371264F0DD}"/>
              </a:ext>
            </a:extLst>
          </p:cNvPr>
          <p:cNvSpPr>
            <a:spLocks noGrp="1"/>
          </p:cNvSpPr>
          <p:nvPr>
            <p:ph sz="quarter" idx="17" hasCustomPrompt="1"/>
          </p:nvPr>
        </p:nvSpPr>
        <p:spPr>
          <a:xfrm>
            <a:off x="6502400" y="482600"/>
            <a:ext cx="5274733" cy="5842000"/>
          </a:xfrm>
        </p:spPr>
        <p:txBody>
          <a:bodyPr anchor="ctr"/>
          <a:lstStyle/>
          <a:p>
            <a:pPr lvl="0"/>
            <a:r>
              <a:rPr lang="en-US"/>
              <a:t>[Three bullets to support action headline]</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pic>
        <p:nvPicPr>
          <p:cNvPr id="11" name="Picture 10">
            <a:extLst>
              <a:ext uri="{FF2B5EF4-FFF2-40B4-BE49-F238E27FC236}">
                <a16:creationId xmlns:a16="http://schemas.microsoft.com/office/drawing/2014/main" id="{3054AA05-F048-C148-8BDC-A92775D98559}"/>
              </a:ext>
            </a:extLst>
          </p:cNvPr>
          <p:cNvPicPr>
            <a:picLocks noChangeAspect="1"/>
          </p:cNvPicPr>
          <p:nvPr userDrawn="1"/>
        </p:nvPicPr>
        <p:blipFill>
          <a:blip r:embed="rId2"/>
          <a:srcRect/>
          <a:stretch/>
        </p:blipFill>
        <p:spPr>
          <a:xfrm>
            <a:off x="10988744" y="6406628"/>
            <a:ext cx="1003921" cy="304153"/>
          </a:xfrm>
          <a:prstGeom prst="rect">
            <a:avLst/>
          </a:prstGeom>
        </p:spPr>
      </p:pic>
    </p:spTree>
    <p:extLst>
      <p:ext uri="{BB962C8B-B14F-4D97-AF65-F5344CB8AC3E}">
        <p14:creationId xmlns:p14="http://schemas.microsoft.com/office/powerpoint/2010/main" val="504251758"/>
      </p:ext>
    </p:extLst>
  </p:cSld>
  <p:clrMapOvr>
    <a:masterClrMapping/>
  </p:clrMapOvr>
  <p:extLst>
    <p:ext uri="{DCECCB84-F9BA-43D5-87BE-67443E8EF086}">
      <p15:sldGuideLst xmlns:p15="http://schemas.microsoft.com/office/powerpoint/2012/main">
        <p15:guide id="1" orient="horz" pos="300">
          <p15:clr>
            <a:srgbClr val="5ACBF0"/>
          </p15:clr>
        </p15:guide>
        <p15:guide id="2" orient="horz" pos="396">
          <p15:clr>
            <a:srgbClr val="5ACBF0"/>
          </p15:clr>
        </p15:guide>
        <p15:guide id="3" pos="2664">
          <p15:clr>
            <a:srgbClr val="5ACBF0"/>
          </p15:clr>
        </p15:guide>
        <p15:guide id="4" pos="3072">
          <p15:clr>
            <a:srgbClr val="5ACBF0"/>
          </p15:clr>
        </p15:guide>
        <p15:guide id="5"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14528" y="1304989"/>
            <a:ext cx="11371072" cy="4816411"/>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1" name="Text Placeholder 8">
            <a:extLst>
              <a:ext uri="{FF2B5EF4-FFF2-40B4-BE49-F238E27FC236}">
                <a16:creationId xmlns:a16="http://schemas.microsoft.com/office/drawing/2014/main" id="{C3B243FD-4D02-444F-9046-B05B737BD2AE}"/>
              </a:ext>
            </a:extLst>
          </p:cNvPr>
          <p:cNvSpPr>
            <a:spLocks noGrp="1"/>
          </p:cNvSpPr>
          <p:nvPr>
            <p:ph type="body" sz="quarter" idx="20" hasCustomPrompt="1"/>
          </p:nvPr>
        </p:nvSpPr>
        <p:spPr>
          <a:xfrm>
            <a:off x="414528" y="6129528"/>
            <a:ext cx="7510272" cy="195072"/>
          </a:xfrm>
        </p:spPr>
        <p:txBody>
          <a:bodyPr anchor="b">
            <a:noAutofit/>
          </a:bodyPr>
          <a:lstStyle>
            <a:lvl1pPr>
              <a:lnSpc>
                <a:spcPct val="100000"/>
              </a:lnSpc>
              <a:defRPr sz="1067" i="1">
                <a:solidFill>
                  <a:schemeClr val="bg2"/>
                </a:solidFill>
              </a:defRPr>
            </a:lvl1pPr>
          </a:lstStyle>
          <a:p>
            <a:pPr lvl="0"/>
            <a:r>
              <a:rPr lang="en-US"/>
              <a:t>Source: </a:t>
            </a:r>
          </a:p>
        </p:txBody>
      </p:sp>
    </p:spTree>
    <p:extLst>
      <p:ext uri="{BB962C8B-B14F-4D97-AF65-F5344CB8AC3E}">
        <p14:creationId xmlns:p14="http://schemas.microsoft.com/office/powerpoint/2010/main" val="32409154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s with Block Header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14528" y="1795273"/>
            <a:ext cx="5583936" cy="453237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8" name="Text Placeholder 7">
            <a:extLst>
              <a:ext uri="{FF2B5EF4-FFF2-40B4-BE49-F238E27FC236}">
                <a16:creationId xmlns:a16="http://schemas.microsoft.com/office/drawing/2014/main" id="{9F94273F-F8C6-A34F-8FFF-291ECF891C6A}"/>
              </a:ext>
            </a:extLst>
          </p:cNvPr>
          <p:cNvSpPr>
            <a:spLocks noGrp="1"/>
          </p:cNvSpPr>
          <p:nvPr>
            <p:ph type="body" sz="quarter" idx="14" hasCustomPrompt="1"/>
          </p:nvPr>
        </p:nvSpPr>
        <p:spPr>
          <a:xfrm>
            <a:off x="414528" y="1304545"/>
            <a:ext cx="5588000" cy="481329"/>
          </a:xfrm>
        </p:spPr>
        <p:txBody>
          <a:bodyPr>
            <a:noAutofit/>
          </a:bodyPr>
          <a:lstStyle>
            <a:lvl1pPr>
              <a:defRPr>
                <a:solidFill>
                  <a:schemeClr val="accent3"/>
                </a:solidFill>
                <a:latin typeface="+mj-lt"/>
              </a:defRPr>
            </a:lvl1pPr>
          </a:lstStyle>
          <a:p>
            <a:pPr lvl="1"/>
            <a:r>
              <a:rPr lang="en-US"/>
              <a:t>Click to edit Master text styles  </a:t>
            </a:r>
          </a:p>
        </p:txBody>
      </p:sp>
      <p:sp>
        <p:nvSpPr>
          <p:cNvPr id="9" name="Content Placeholder 2">
            <a:extLst>
              <a:ext uri="{FF2B5EF4-FFF2-40B4-BE49-F238E27FC236}">
                <a16:creationId xmlns:a16="http://schemas.microsoft.com/office/drawing/2014/main" id="{D303673B-D4F4-0647-8335-73FEF12F457B}"/>
              </a:ext>
            </a:extLst>
          </p:cNvPr>
          <p:cNvSpPr>
            <a:spLocks noGrp="1"/>
          </p:cNvSpPr>
          <p:nvPr>
            <p:ph idx="15"/>
          </p:nvPr>
        </p:nvSpPr>
        <p:spPr>
          <a:xfrm>
            <a:off x="6193536" y="1795273"/>
            <a:ext cx="5592064" cy="453237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7">
            <a:extLst>
              <a:ext uri="{FF2B5EF4-FFF2-40B4-BE49-F238E27FC236}">
                <a16:creationId xmlns:a16="http://schemas.microsoft.com/office/drawing/2014/main" id="{691251F6-297A-D64F-8D46-D872617F21D4}"/>
              </a:ext>
            </a:extLst>
          </p:cNvPr>
          <p:cNvSpPr>
            <a:spLocks noGrp="1"/>
          </p:cNvSpPr>
          <p:nvPr>
            <p:ph type="body" sz="quarter" idx="16" hasCustomPrompt="1"/>
          </p:nvPr>
        </p:nvSpPr>
        <p:spPr>
          <a:xfrm>
            <a:off x="6197600" y="1304545"/>
            <a:ext cx="5588000" cy="481329"/>
          </a:xfrm>
        </p:spPr>
        <p:txBody>
          <a:bodyPr>
            <a:noAutofit/>
          </a:bodyPr>
          <a:lstStyle>
            <a:lvl1pPr>
              <a:defRPr>
                <a:solidFill>
                  <a:schemeClr val="accent3"/>
                </a:solidFill>
                <a:latin typeface="+mj-lt"/>
              </a:defRPr>
            </a:lvl1pPr>
          </a:lstStyle>
          <a:p>
            <a:pPr lvl="1"/>
            <a:r>
              <a:rPr lang="en-US"/>
              <a:t>Click to edit Master text styles  </a:t>
            </a:r>
          </a:p>
        </p:txBody>
      </p:sp>
    </p:spTree>
    <p:extLst>
      <p:ext uri="{BB962C8B-B14F-4D97-AF65-F5344CB8AC3E}">
        <p14:creationId xmlns:p14="http://schemas.microsoft.com/office/powerpoint/2010/main" val="4028015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 Column, 1/3 Column (lef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14528" y="1304989"/>
            <a:ext cx="3661664" cy="502265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4267201" y="1304544"/>
            <a:ext cx="7522633" cy="4828032"/>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8">
            <a:extLst>
              <a:ext uri="{FF2B5EF4-FFF2-40B4-BE49-F238E27FC236}">
                <a16:creationId xmlns:a16="http://schemas.microsoft.com/office/drawing/2014/main" id="{3D500E02-BBCB-4756-9400-3C0D721B3B6D}"/>
              </a:ext>
            </a:extLst>
          </p:cNvPr>
          <p:cNvSpPr>
            <a:spLocks noGrp="1"/>
          </p:cNvSpPr>
          <p:nvPr>
            <p:ph type="body" sz="quarter" idx="20" hasCustomPrompt="1"/>
          </p:nvPr>
        </p:nvSpPr>
        <p:spPr>
          <a:xfrm>
            <a:off x="4279561" y="6129528"/>
            <a:ext cx="7510272" cy="195072"/>
          </a:xfrm>
        </p:spPr>
        <p:txBody>
          <a:bodyPr anchor="b">
            <a:noAutofit/>
          </a:bodyPr>
          <a:lstStyle>
            <a:lvl1pPr>
              <a:lnSpc>
                <a:spcPct val="100000"/>
              </a:lnSpc>
              <a:defRPr sz="1067" i="1">
                <a:solidFill>
                  <a:schemeClr val="bg2"/>
                </a:solidFill>
              </a:defRPr>
            </a:lvl1pPr>
          </a:lstStyle>
          <a:p>
            <a:pPr lvl="0"/>
            <a:r>
              <a:rPr lang="en-US"/>
              <a:t>Source: </a:t>
            </a:r>
          </a:p>
        </p:txBody>
      </p:sp>
    </p:spTree>
    <p:extLst>
      <p:ext uri="{BB962C8B-B14F-4D97-AF65-F5344CB8AC3E}">
        <p14:creationId xmlns:p14="http://schemas.microsoft.com/office/powerpoint/2010/main" val="40533780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3 Column, 1/3 Column (righ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14528" y="1304989"/>
            <a:ext cx="7522464" cy="482758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8128001" y="1304544"/>
            <a:ext cx="3661833" cy="502920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8">
            <a:extLst>
              <a:ext uri="{FF2B5EF4-FFF2-40B4-BE49-F238E27FC236}">
                <a16:creationId xmlns:a16="http://schemas.microsoft.com/office/drawing/2014/main" id="{D115B3BE-A974-4D51-ACB7-F2B71DDD4E09}"/>
              </a:ext>
            </a:extLst>
          </p:cNvPr>
          <p:cNvSpPr>
            <a:spLocks noGrp="1"/>
          </p:cNvSpPr>
          <p:nvPr>
            <p:ph type="body" sz="quarter" idx="20" hasCustomPrompt="1"/>
          </p:nvPr>
        </p:nvSpPr>
        <p:spPr>
          <a:xfrm>
            <a:off x="414528" y="6129528"/>
            <a:ext cx="7510272" cy="195072"/>
          </a:xfrm>
        </p:spPr>
        <p:txBody>
          <a:bodyPr anchor="b">
            <a:noAutofit/>
          </a:bodyPr>
          <a:lstStyle>
            <a:lvl1pPr>
              <a:lnSpc>
                <a:spcPct val="100000"/>
              </a:lnSpc>
              <a:defRPr sz="1067" i="1">
                <a:solidFill>
                  <a:schemeClr val="bg2"/>
                </a:solidFill>
              </a:defRPr>
            </a:lvl1pPr>
          </a:lstStyle>
          <a:p>
            <a:pPr lvl="0"/>
            <a:r>
              <a:rPr lang="en-US"/>
              <a:t>Source: </a:t>
            </a:r>
          </a:p>
        </p:txBody>
      </p:sp>
    </p:spTree>
    <p:extLst>
      <p:ext uri="{BB962C8B-B14F-4D97-AF65-F5344CB8AC3E}">
        <p14:creationId xmlns:p14="http://schemas.microsoft.com/office/powerpoint/2010/main" val="34209105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art w Description - Slat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hasCustomPrompt="1"/>
          </p:nvPr>
        </p:nvSpPr>
        <p:spPr>
          <a:xfrm>
            <a:off x="414528" y="2324099"/>
            <a:ext cx="11375136" cy="4003548"/>
          </a:xfrm>
        </p:spPr>
        <p:txBody>
          <a:bodyPr>
            <a:noAutofit/>
          </a:bodyPr>
          <a:lstStyle/>
          <a:p>
            <a:pPr lvl="0"/>
            <a:r>
              <a:rPr lang="en-US"/>
              <a:t>Insert image, chart or table</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8" name="Text Placeholder 7">
            <a:extLst>
              <a:ext uri="{FF2B5EF4-FFF2-40B4-BE49-F238E27FC236}">
                <a16:creationId xmlns:a16="http://schemas.microsoft.com/office/drawing/2014/main" id="{65215048-A20C-764A-8FA7-AE8CAB7D96ED}"/>
              </a:ext>
            </a:extLst>
          </p:cNvPr>
          <p:cNvSpPr>
            <a:spLocks noGrp="1"/>
          </p:cNvSpPr>
          <p:nvPr>
            <p:ph type="body" sz="quarter" idx="14"/>
          </p:nvPr>
        </p:nvSpPr>
        <p:spPr>
          <a:xfrm>
            <a:off x="414529" y="1304544"/>
            <a:ext cx="7522633" cy="838200"/>
          </a:xfrm>
          <a:solidFill>
            <a:schemeClr val="accent1"/>
          </a:solidFill>
        </p:spPr>
        <p:txBody>
          <a:bodyPr lIns="91440" tIns="91440" rIns="91440" bIns="91440">
            <a:noAutofit/>
          </a:bodyPr>
          <a:lstStyle>
            <a:lvl1pPr>
              <a:defRPr>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1488407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081D2-0064-E468-5EB6-A1F5350FB5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5DF9BF-5FD7-F230-5825-C7B7A7A5CA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544B41-4F47-E4D6-0F23-C2BD76E1C521}"/>
              </a:ext>
            </a:extLst>
          </p:cNvPr>
          <p:cNvSpPr>
            <a:spLocks noGrp="1"/>
          </p:cNvSpPr>
          <p:nvPr>
            <p:ph type="dt" sz="half" idx="10"/>
          </p:nvPr>
        </p:nvSpPr>
        <p:spPr/>
        <p:txBody>
          <a:bodyPr/>
          <a:lstStyle/>
          <a:p>
            <a:fld id="{D8BB93F7-CB80-44C6-A81D-D630F6757A25}" type="datetimeFigureOut">
              <a:rPr lang="en-US" smtClean="0"/>
              <a:t>5/26/2025</a:t>
            </a:fld>
            <a:endParaRPr lang="en-US"/>
          </a:p>
        </p:txBody>
      </p:sp>
      <p:sp>
        <p:nvSpPr>
          <p:cNvPr id="5" name="Footer Placeholder 4">
            <a:extLst>
              <a:ext uri="{FF2B5EF4-FFF2-40B4-BE49-F238E27FC236}">
                <a16:creationId xmlns:a16="http://schemas.microsoft.com/office/drawing/2014/main" id="{97B9206A-A809-C7A8-9C47-069BF69334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7600DF-B924-D35F-4EDE-5FFC24737733}"/>
              </a:ext>
            </a:extLst>
          </p:cNvPr>
          <p:cNvSpPr>
            <a:spLocks noGrp="1"/>
          </p:cNvSpPr>
          <p:nvPr>
            <p:ph type="sldNum" sz="quarter" idx="12"/>
          </p:nvPr>
        </p:nvSpPr>
        <p:spPr/>
        <p:txBody>
          <a:bodyPr/>
          <a:lstStyle/>
          <a:p>
            <a:fld id="{0091BDB4-EEFD-47DE-8069-944626E22201}" type="slidenum">
              <a:rPr lang="en-US" smtClean="0"/>
              <a:t>‹#›</a:t>
            </a:fld>
            <a:endParaRPr lang="en-US"/>
          </a:p>
        </p:txBody>
      </p:sp>
    </p:spTree>
    <p:extLst>
      <p:ext uri="{BB962C8B-B14F-4D97-AF65-F5344CB8AC3E}">
        <p14:creationId xmlns:p14="http://schemas.microsoft.com/office/powerpoint/2010/main" val="30474572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ree Columns with Block Header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14528" y="1795273"/>
            <a:ext cx="3661664" cy="453237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8" name="Text Placeholder 7">
            <a:extLst>
              <a:ext uri="{FF2B5EF4-FFF2-40B4-BE49-F238E27FC236}">
                <a16:creationId xmlns:a16="http://schemas.microsoft.com/office/drawing/2014/main" id="{9F94273F-F8C6-A34F-8FFF-291ECF891C6A}"/>
              </a:ext>
            </a:extLst>
          </p:cNvPr>
          <p:cNvSpPr>
            <a:spLocks noGrp="1"/>
          </p:cNvSpPr>
          <p:nvPr>
            <p:ph type="body" sz="quarter" idx="14" hasCustomPrompt="1"/>
          </p:nvPr>
        </p:nvSpPr>
        <p:spPr>
          <a:xfrm>
            <a:off x="414528" y="1304544"/>
            <a:ext cx="3659003" cy="499872"/>
          </a:xfrm>
        </p:spPr>
        <p:txBody>
          <a:bodyPr>
            <a:noAutofit/>
          </a:bodyPr>
          <a:lstStyle>
            <a:lvl1pPr>
              <a:defRPr>
                <a:solidFill>
                  <a:schemeClr val="accent3"/>
                </a:solidFill>
                <a:latin typeface="+mj-lt"/>
              </a:defRPr>
            </a:lvl1pPr>
          </a:lstStyle>
          <a:p>
            <a:pPr lvl="1"/>
            <a:r>
              <a:rPr lang="en-US"/>
              <a:t>Click to edit Master text styles  </a:t>
            </a:r>
          </a:p>
        </p:txBody>
      </p:sp>
      <p:sp>
        <p:nvSpPr>
          <p:cNvPr id="9" name="Content Placeholder 2">
            <a:extLst>
              <a:ext uri="{FF2B5EF4-FFF2-40B4-BE49-F238E27FC236}">
                <a16:creationId xmlns:a16="http://schemas.microsoft.com/office/drawing/2014/main" id="{D303673B-D4F4-0647-8335-73FEF12F457B}"/>
              </a:ext>
            </a:extLst>
          </p:cNvPr>
          <p:cNvSpPr>
            <a:spLocks noGrp="1"/>
          </p:cNvSpPr>
          <p:nvPr>
            <p:ph idx="15"/>
          </p:nvPr>
        </p:nvSpPr>
        <p:spPr>
          <a:xfrm>
            <a:off x="4267200" y="1795273"/>
            <a:ext cx="3657600" cy="453237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7">
            <a:extLst>
              <a:ext uri="{FF2B5EF4-FFF2-40B4-BE49-F238E27FC236}">
                <a16:creationId xmlns:a16="http://schemas.microsoft.com/office/drawing/2014/main" id="{691251F6-297A-D64F-8D46-D872617F21D4}"/>
              </a:ext>
            </a:extLst>
          </p:cNvPr>
          <p:cNvSpPr>
            <a:spLocks noGrp="1"/>
          </p:cNvSpPr>
          <p:nvPr>
            <p:ph type="body" sz="quarter" idx="16" hasCustomPrompt="1"/>
          </p:nvPr>
        </p:nvSpPr>
        <p:spPr>
          <a:xfrm>
            <a:off x="4271264" y="1304544"/>
            <a:ext cx="3654941" cy="499872"/>
          </a:xfrm>
        </p:spPr>
        <p:txBody>
          <a:bodyPr>
            <a:noAutofit/>
          </a:bodyPr>
          <a:lstStyle>
            <a:lvl1pPr>
              <a:defRPr>
                <a:solidFill>
                  <a:schemeClr val="accent3"/>
                </a:solidFill>
                <a:latin typeface="+mj-lt"/>
              </a:defRPr>
            </a:lvl1pPr>
          </a:lstStyle>
          <a:p>
            <a:pPr lvl="1"/>
            <a:r>
              <a:rPr lang="en-US"/>
              <a:t>Click to edit Master text styles  </a:t>
            </a:r>
          </a:p>
        </p:txBody>
      </p:sp>
      <p:sp>
        <p:nvSpPr>
          <p:cNvPr id="11" name="Content Placeholder 2">
            <a:extLst>
              <a:ext uri="{FF2B5EF4-FFF2-40B4-BE49-F238E27FC236}">
                <a16:creationId xmlns:a16="http://schemas.microsoft.com/office/drawing/2014/main" id="{2B50C5B3-B272-D246-AA44-612F916F1F5C}"/>
              </a:ext>
            </a:extLst>
          </p:cNvPr>
          <p:cNvSpPr>
            <a:spLocks noGrp="1"/>
          </p:cNvSpPr>
          <p:nvPr>
            <p:ph idx="17"/>
          </p:nvPr>
        </p:nvSpPr>
        <p:spPr>
          <a:xfrm>
            <a:off x="8129405" y="1795273"/>
            <a:ext cx="3657600" cy="453237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7">
            <a:extLst>
              <a:ext uri="{FF2B5EF4-FFF2-40B4-BE49-F238E27FC236}">
                <a16:creationId xmlns:a16="http://schemas.microsoft.com/office/drawing/2014/main" id="{5FEA1127-B6D0-4447-B0AD-110AEA2F8846}"/>
              </a:ext>
            </a:extLst>
          </p:cNvPr>
          <p:cNvSpPr>
            <a:spLocks noGrp="1"/>
          </p:cNvSpPr>
          <p:nvPr>
            <p:ph type="body" sz="quarter" idx="18" hasCustomPrompt="1"/>
          </p:nvPr>
        </p:nvSpPr>
        <p:spPr>
          <a:xfrm>
            <a:off x="8132064" y="1304544"/>
            <a:ext cx="3654941" cy="499872"/>
          </a:xfrm>
        </p:spPr>
        <p:txBody>
          <a:bodyPr>
            <a:noAutofit/>
          </a:bodyPr>
          <a:lstStyle>
            <a:lvl1pPr>
              <a:defRPr>
                <a:solidFill>
                  <a:schemeClr val="accent3"/>
                </a:solidFill>
                <a:latin typeface="+mj-lt"/>
              </a:defRPr>
            </a:lvl1pPr>
          </a:lstStyle>
          <a:p>
            <a:pPr lvl="1"/>
            <a:r>
              <a:rPr lang="en-US"/>
              <a:t>Click to edit Master text styles  </a:t>
            </a:r>
          </a:p>
        </p:txBody>
      </p:sp>
    </p:spTree>
    <p:extLst>
      <p:ext uri="{BB962C8B-B14F-4D97-AF65-F5344CB8AC3E}">
        <p14:creationId xmlns:p14="http://schemas.microsoft.com/office/powerpoint/2010/main" val="36038971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our Columns with Block Header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14528" y="1804417"/>
            <a:ext cx="2696464" cy="4523231"/>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8" name="Text Placeholder 7">
            <a:extLst>
              <a:ext uri="{FF2B5EF4-FFF2-40B4-BE49-F238E27FC236}">
                <a16:creationId xmlns:a16="http://schemas.microsoft.com/office/drawing/2014/main" id="{9F94273F-F8C6-A34F-8FFF-291ECF891C6A}"/>
              </a:ext>
            </a:extLst>
          </p:cNvPr>
          <p:cNvSpPr>
            <a:spLocks noGrp="1"/>
          </p:cNvSpPr>
          <p:nvPr>
            <p:ph type="body" sz="quarter" idx="14" hasCustomPrompt="1"/>
          </p:nvPr>
        </p:nvSpPr>
        <p:spPr>
          <a:xfrm>
            <a:off x="414528" y="1304544"/>
            <a:ext cx="2694504" cy="499872"/>
          </a:xfrm>
        </p:spPr>
        <p:txBody>
          <a:bodyPr>
            <a:noAutofit/>
          </a:bodyPr>
          <a:lstStyle>
            <a:lvl1pPr>
              <a:defRPr>
                <a:solidFill>
                  <a:schemeClr val="accent3"/>
                </a:solidFill>
                <a:latin typeface="+mj-lt"/>
              </a:defRPr>
            </a:lvl1pPr>
          </a:lstStyle>
          <a:p>
            <a:pPr lvl="1"/>
            <a:r>
              <a:rPr lang="en-US"/>
              <a:t>Click to edit Master text styles  </a:t>
            </a:r>
          </a:p>
        </p:txBody>
      </p:sp>
      <p:sp>
        <p:nvSpPr>
          <p:cNvPr id="9" name="Content Placeholder 2">
            <a:extLst>
              <a:ext uri="{FF2B5EF4-FFF2-40B4-BE49-F238E27FC236}">
                <a16:creationId xmlns:a16="http://schemas.microsoft.com/office/drawing/2014/main" id="{D303673B-D4F4-0647-8335-73FEF12F457B}"/>
              </a:ext>
            </a:extLst>
          </p:cNvPr>
          <p:cNvSpPr>
            <a:spLocks noGrp="1"/>
          </p:cNvSpPr>
          <p:nvPr>
            <p:ph idx="15"/>
          </p:nvPr>
        </p:nvSpPr>
        <p:spPr>
          <a:xfrm>
            <a:off x="3302000" y="1804417"/>
            <a:ext cx="2694504" cy="4523231"/>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7">
            <a:extLst>
              <a:ext uri="{FF2B5EF4-FFF2-40B4-BE49-F238E27FC236}">
                <a16:creationId xmlns:a16="http://schemas.microsoft.com/office/drawing/2014/main" id="{691251F6-297A-D64F-8D46-D872617F21D4}"/>
              </a:ext>
            </a:extLst>
          </p:cNvPr>
          <p:cNvSpPr>
            <a:spLocks noGrp="1"/>
          </p:cNvSpPr>
          <p:nvPr>
            <p:ph type="body" sz="quarter" idx="16" hasCustomPrompt="1"/>
          </p:nvPr>
        </p:nvSpPr>
        <p:spPr>
          <a:xfrm>
            <a:off x="3306065" y="1304544"/>
            <a:ext cx="2692545" cy="499872"/>
          </a:xfrm>
        </p:spPr>
        <p:txBody>
          <a:bodyPr>
            <a:noAutofit/>
          </a:bodyPr>
          <a:lstStyle>
            <a:lvl1pPr>
              <a:defRPr>
                <a:solidFill>
                  <a:schemeClr val="accent3"/>
                </a:solidFill>
                <a:latin typeface="+mj-lt"/>
              </a:defRPr>
            </a:lvl1pPr>
          </a:lstStyle>
          <a:p>
            <a:pPr lvl="1"/>
            <a:r>
              <a:rPr lang="en-US"/>
              <a:t>Click to edit Master text styles  </a:t>
            </a:r>
          </a:p>
        </p:txBody>
      </p:sp>
      <p:sp>
        <p:nvSpPr>
          <p:cNvPr id="11" name="Content Placeholder 2">
            <a:extLst>
              <a:ext uri="{FF2B5EF4-FFF2-40B4-BE49-F238E27FC236}">
                <a16:creationId xmlns:a16="http://schemas.microsoft.com/office/drawing/2014/main" id="{2B50C5B3-B272-D246-AA44-612F916F1F5C}"/>
              </a:ext>
            </a:extLst>
          </p:cNvPr>
          <p:cNvSpPr>
            <a:spLocks noGrp="1"/>
          </p:cNvSpPr>
          <p:nvPr>
            <p:ph idx="17"/>
          </p:nvPr>
        </p:nvSpPr>
        <p:spPr>
          <a:xfrm>
            <a:off x="6197600" y="1804417"/>
            <a:ext cx="2692400" cy="4523231"/>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7">
            <a:extLst>
              <a:ext uri="{FF2B5EF4-FFF2-40B4-BE49-F238E27FC236}">
                <a16:creationId xmlns:a16="http://schemas.microsoft.com/office/drawing/2014/main" id="{5FEA1127-B6D0-4447-B0AD-110AEA2F8846}"/>
              </a:ext>
            </a:extLst>
          </p:cNvPr>
          <p:cNvSpPr>
            <a:spLocks noGrp="1"/>
          </p:cNvSpPr>
          <p:nvPr>
            <p:ph type="body" sz="quarter" idx="18" hasCustomPrompt="1"/>
          </p:nvPr>
        </p:nvSpPr>
        <p:spPr>
          <a:xfrm>
            <a:off x="6200259" y="1304544"/>
            <a:ext cx="2690443" cy="499872"/>
          </a:xfrm>
        </p:spPr>
        <p:txBody>
          <a:bodyPr>
            <a:noAutofit/>
          </a:bodyPr>
          <a:lstStyle>
            <a:lvl1pPr>
              <a:defRPr>
                <a:solidFill>
                  <a:schemeClr val="accent3"/>
                </a:solidFill>
                <a:latin typeface="+mj-lt"/>
              </a:defRPr>
            </a:lvl1pPr>
          </a:lstStyle>
          <a:p>
            <a:pPr lvl="1"/>
            <a:r>
              <a:rPr lang="en-US"/>
              <a:t>Click to edit Master text styles  </a:t>
            </a:r>
          </a:p>
        </p:txBody>
      </p:sp>
      <p:sp>
        <p:nvSpPr>
          <p:cNvPr id="13" name="Content Placeholder 2">
            <a:extLst>
              <a:ext uri="{FF2B5EF4-FFF2-40B4-BE49-F238E27FC236}">
                <a16:creationId xmlns:a16="http://schemas.microsoft.com/office/drawing/2014/main" id="{4A5FD9FC-ECE7-414E-A6E9-6FC0BDB044EB}"/>
              </a:ext>
            </a:extLst>
          </p:cNvPr>
          <p:cNvSpPr>
            <a:spLocks noGrp="1"/>
          </p:cNvSpPr>
          <p:nvPr>
            <p:ph idx="19"/>
          </p:nvPr>
        </p:nvSpPr>
        <p:spPr>
          <a:xfrm>
            <a:off x="9097817" y="1804417"/>
            <a:ext cx="2692400" cy="4523231"/>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7">
            <a:extLst>
              <a:ext uri="{FF2B5EF4-FFF2-40B4-BE49-F238E27FC236}">
                <a16:creationId xmlns:a16="http://schemas.microsoft.com/office/drawing/2014/main" id="{AFAD60B5-C8D2-1744-A601-46A3EC3C3028}"/>
              </a:ext>
            </a:extLst>
          </p:cNvPr>
          <p:cNvSpPr>
            <a:spLocks noGrp="1"/>
          </p:cNvSpPr>
          <p:nvPr>
            <p:ph type="body" sz="quarter" idx="20" hasCustomPrompt="1"/>
          </p:nvPr>
        </p:nvSpPr>
        <p:spPr>
          <a:xfrm>
            <a:off x="9100476" y="1304544"/>
            <a:ext cx="2690443" cy="499872"/>
          </a:xfrm>
        </p:spPr>
        <p:txBody>
          <a:bodyPr>
            <a:noAutofit/>
          </a:bodyPr>
          <a:lstStyle>
            <a:lvl1pPr>
              <a:defRPr>
                <a:solidFill>
                  <a:schemeClr val="accent3"/>
                </a:solidFill>
                <a:latin typeface="+mj-lt"/>
              </a:defRPr>
            </a:lvl1pPr>
          </a:lstStyle>
          <a:p>
            <a:pPr lvl="1"/>
            <a:r>
              <a:rPr lang="en-US"/>
              <a:t>Click to edit Master text styles  </a:t>
            </a:r>
          </a:p>
        </p:txBody>
      </p:sp>
    </p:spTree>
    <p:extLst>
      <p:ext uri="{BB962C8B-B14F-4D97-AF65-F5344CB8AC3E}">
        <p14:creationId xmlns:p14="http://schemas.microsoft.com/office/powerpoint/2010/main" val="30047904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Column, Split Column (righ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14528" y="1304989"/>
            <a:ext cx="5592064" cy="502265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6197603" y="1304989"/>
            <a:ext cx="5592231" cy="23906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9">
            <a:extLst>
              <a:ext uri="{FF2B5EF4-FFF2-40B4-BE49-F238E27FC236}">
                <a16:creationId xmlns:a16="http://schemas.microsoft.com/office/drawing/2014/main" id="{B01F954C-6C76-3646-BBCC-4BACF4DAC908}"/>
              </a:ext>
            </a:extLst>
          </p:cNvPr>
          <p:cNvSpPr>
            <a:spLocks noGrp="1"/>
          </p:cNvSpPr>
          <p:nvPr>
            <p:ph sz="quarter" idx="15"/>
          </p:nvPr>
        </p:nvSpPr>
        <p:spPr>
          <a:xfrm>
            <a:off x="6197603" y="3886200"/>
            <a:ext cx="5592231" cy="24414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76859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Quarters with Block Header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14528" y="1795273"/>
            <a:ext cx="5579872" cy="188772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8" name="Text Placeholder 7">
            <a:extLst>
              <a:ext uri="{FF2B5EF4-FFF2-40B4-BE49-F238E27FC236}">
                <a16:creationId xmlns:a16="http://schemas.microsoft.com/office/drawing/2014/main" id="{9F94273F-F8C6-A34F-8FFF-291ECF891C6A}"/>
              </a:ext>
            </a:extLst>
          </p:cNvPr>
          <p:cNvSpPr>
            <a:spLocks noGrp="1"/>
          </p:cNvSpPr>
          <p:nvPr>
            <p:ph type="body" sz="quarter" idx="14" hasCustomPrompt="1"/>
          </p:nvPr>
        </p:nvSpPr>
        <p:spPr>
          <a:xfrm>
            <a:off x="414529" y="1304544"/>
            <a:ext cx="5575817" cy="499872"/>
          </a:xfrm>
        </p:spPr>
        <p:txBody>
          <a:bodyPr>
            <a:noAutofit/>
          </a:bodyPr>
          <a:lstStyle>
            <a:lvl1pPr>
              <a:defRPr>
                <a:solidFill>
                  <a:schemeClr val="accent3"/>
                </a:solidFill>
                <a:latin typeface="+mj-lt"/>
              </a:defRPr>
            </a:lvl1pPr>
          </a:lstStyle>
          <a:p>
            <a:pPr lvl="1"/>
            <a:r>
              <a:rPr lang="en-US"/>
              <a:t>Click to edit Master text styles  </a:t>
            </a:r>
          </a:p>
        </p:txBody>
      </p:sp>
      <p:sp>
        <p:nvSpPr>
          <p:cNvPr id="9" name="Content Placeholder 2">
            <a:extLst>
              <a:ext uri="{FF2B5EF4-FFF2-40B4-BE49-F238E27FC236}">
                <a16:creationId xmlns:a16="http://schemas.microsoft.com/office/drawing/2014/main" id="{D303673B-D4F4-0647-8335-73FEF12F457B}"/>
              </a:ext>
            </a:extLst>
          </p:cNvPr>
          <p:cNvSpPr>
            <a:spLocks noGrp="1"/>
          </p:cNvSpPr>
          <p:nvPr>
            <p:ph idx="15"/>
          </p:nvPr>
        </p:nvSpPr>
        <p:spPr>
          <a:xfrm>
            <a:off x="6205728" y="1795273"/>
            <a:ext cx="5579872" cy="188772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7">
            <a:extLst>
              <a:ext uri="{FF2B5EF4-FFF2-40B4-BE49-F238E27FC236}">
                <a16:creationId xmlns:a16="http://schemas.microsoft.com/office/drawing/2014/main" id="{691251F6-297A-D64F-8D46-D872617F21D4}"/>
              </a:ext>
            </a:extLst>
          </p:cNvPr>
          <p:cNvSpPr>
            <a:spLocks noGrp="1"/>
          </p:cNvSpPr>
          <p:nvPr>
            <p:ph type="body" sz="quarter" idx="16" hasCustomPrompt="1"/>
          </p:nvPr>
        </p:nvSpPr>
        <p:spPr>
          <a:xfrm>
            <a:off x="6209782" y="1304544"/>
            <a:ext cx="5575817" cy="499872"/>
          </a:xfrm>
        </p:spPr>
        <p:txBody>
          <a:bodyPr>
            <a:noAutofit/>
          </a:bodyPr>
          <a:lstStyle>
            <a:lvl1pPr>
              <a:defRPr>
                <a:solidFill>
                  <a:schemeClr val="accent3"/>
                </a:solidFill>
                <a:latin typeface="+mj-lt"/>
              </a:defRPr>
            </a:lvl1pPr>
          </a:lstStyle>
          <a:p>
            <a:pPr lvl="1"/>
            <a:r>
              <a:rPr lang="en-US"/>
              <a:t>Click to edit Master text styles  </a:t>
            </a:r>
          </a:p>
        </p:txBody>
      </p:sp>
      <p:sp>
        <p:nvSpPr>
          <p:cNvPr id="11" name="Content Placeholder 2">
            <a:extLst>
              <a:ext uri="{FF2B5EF4-FFF2-40B4-BE49-F238E27FC236}">
                <a16:creationId xmlns:a16="http://schemas.microsoft.com/office/drawing/2014/main" id="{14784CCF-5DC7-5B4E-838B-ADA841AB4BB5}"/>
              </a:ext>
            </a:extLst>
          </p:cNvPr>
          <p:cNvSpPr>
            <a:spLocks noGrp="1"/>
          </p:cNvSpPr>
          <p:nvPr>
            <p:ph idx="17"/>
          </p:nvPr>
        </p:nvSpPr>
        <p:spPr>
          <a:xfrm>
            <a:off x="414528" y="4406393"/>
            <a:ext cx="5579872" cy="188772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7">
            <a:extLst>
              <a:ext uri="{FF2B5EF4-FFF2-40B4-BE49-F238E27FC236}">
                <a16:creationId xmlns:a16="http://schemas.microsoft.com/office/drawing/2014/main" id="{07C96A2A-EFAE-DA42-9110-C364349AA416}"/>
              </a:ext>
            </a:extLst>
          </p:cNvPr>
          <p:cNvSpPr>
            <a:spLocks noGrp="1"/>
          </p:cNvSpPr>
          <p:nvPr>
            <p:ph type="body" sz="quarter" idx="18" hasCustomPrompt="1"/>
          </p:nvPr>
        </p:nvSpPr>
        <p:spPr>
          <a:xfrm>
            <a:off x="414529" y="3906520"/>
            <a:ext cx="5575817" cy="499872"/>
          </a:xfrm>
        </p:spPr>
        <p:txBody>
          <a:bodyPr>
            <a:noAutofit/>
          </a:bodyPr>
          <a:lstStyle>
            <a:lvl1pPr>
              <a:defRPr>
                <a:solidFill>
                  <a:schemeClr val="accent3"/>
                </a:solidFill>
                <a:latin typeface="+mj-lt"/>
              </a:defRPr>
            </a:lvl1pPr>
          </a:lstStyle>
          <a:p>
            <a:pPr lvl="1"/>
            <a:r>
              <a:rPr lang="en-US"/>
              <a:t>Click to edit Master text styles  </a:t>
            </a:r>
          </a:p>
        </p:txBody>
      </p:sp>
      <p:sp>
        <p:nvSpPr>
          <p:cNvPr id="13" name="Content Placeholder 2">
            <a:extLst>
              <a:ext uri="{FF2B5EF4-FFF2-40B4-BE49-F238E27FC236}">
                <a16:creationId xmlns:a16="http://schemas.microsoft.com/office/drawing/2014/main" id="{E7F22D48-A56D-FA49-986E-27BC2F75ABEF}"/>
              </a:ext>
            </a:extLst>
          </p:cNvPr>
          <p:cNvSpPr>
            <a:spLocks noGrp="1"/>
          </p:cNvSpPr>
          <p:nvPr>
            <p:ph idx="19"/>
          </p:nvPr>
        </p:nvSpPr>
        <p:spPr>
          <a:xfrm>
            <a:off x="6209792" y="4406393"/>
            <a:ext cx="5579872" cy="188772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7">
            <a:extLst>
              <a:ext uri="{FF2B5EF4-FFF2-40B4-BE49-F238E27FC236}">
                <a16:creationId xmlns:a16="http://schemas.microsoft.com/office/drawing/2014/main" id="{38B5C8CA-5E01-0645-8645-A4668EE7CF5A}"/>
              </a:ext>
            </a:extLst>
          </p:cNvPr>
          <p:cNvSpPr>
            <a:spLocks noGrp="1"/>
          </p:cNvSpPr>
          <p:nvPr>
            <p:ph type="body" sz="quarter" idx="20" hasCustomPrompt="1"/>
          </p:nvPr>
        </p:nvSpPr>
        <p:spPr>
          <a:xfrm>
            <a:off x="6209782" y="3906520"/>
            <a:ext cx="5575817" cy="499872"/>
          </a:xfrm>
        </p:spPr>
        <p:txBody>
          <a:bodyPr>
            <a:noAutofit/>
          </a:bodyPr>
          <a:lstStyle>
            <a:lvl1pPr>
              <a:defRPr>
                <a:solidFill>
                  <a:schemeClr val="accent3"/>
                </a:solidFill>
                <a:latin typeface="+mj-lt"/>
              </a:defRPr>
            </a:lvl1pPr>
          </a:lstStyle>
          <a:p>
            <a:pPr lvl="1"/>
            <a:r>
              <a:rPr lang="en-US"/>
              <a:t>Click to edit Master text styles  </a:t>
            </a:r>
          </a:p>
        </p:txBody>
      </p:sp>
    </p:spTree>
    <p:extLst>
      <p:ext uri="{BB962C8B-B14F-4D97-AF65-F5344CB8AC3E}">
        <p14:creationId xmlns:p14="http://schemas.microsoft.com/office/powerpoint/2010/main" val="42851020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ny Logo 2">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14528" y="3022600"/>
            <a:ext cx="5583936" cy="3305048"/>
          </a:xfrm>
          <a:solidFill>
            <a:schemeClr val="bg1">
              <a:lumMod val="95000"/>
            </a:schemeClr>
          </a:solidFill>
        </p:spPr>
        <p:txBody>
          <a:bodyPr lIns="91440" tIns="91440" rIns="91440" bIns="91440">
            <a:noAutofit/>
          </a:bodyPr>
          <a:lstStyle>
            <a:lvl1pPr>
              <a:defRPr>
                <a:solidFill>
                  <a:schemeClr val="tx1"/>
                </a:solidFill>
              </a:defRPr>
            </a:lvl1pPr>
            <a:lvl2pPr>
              <a:defRPr>
                <a:solidFill>
                  <a:schemeClr val="accent3"/>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6197601" y="1304544"/>
            <a:ext cx="5592233" cy="2378456"/>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Picture Placeholder 7">
            <a:extLst>
              <a:ext uri="{FF2B5EF4-FFF2-40B4-BE49-F238E27FC236}">
                <a16:creationId xmlns:a16="http://schemas.microsoft.com/office/drawing/2014/main" id="{DF6C1B02-3C4F-8F45-B218-E081C34EC24C}"/>
              </a:ext>
            </a:extLst>
          </p:cNvPr>
          <p:cNvSpPr>
            <a:spLocks noGrp="1"/>
          </p:cNvSpPr>
          <p:nvPr>
            <p:ph type="pic" sz="quarter" idx="15" hasCustomPrompt="1"/>
          </p:nvPr>
        </p:nvSpPr>
        <p:spPr>
          <a:xfrm>
            <a:off x="414528" y="1303867"/>
            <a:ext cx="5588000" cy="1515533"/>
          </a:xfrm>
        </p:spPr>
        <p:txBody>
          <a:bodyPr>
            <a:noAutofit/>
          </a:bodyPr>
          <a:lstStyle/>
          <a:p>
            <a:r>
              <a:rPr lang="en-US" dirty="0"/>
              <a:t>Insert company logo</a:t>
            </a:r>
          </a:p>
        </p:txBody>
      </p:sp>
      <p:sp>
        <p:nvSpPr>
          <p:cNvPr id="11" name="Content Placeholder 9">
            <a:extLst>
              <a:ext uri="{FF2B5EF4-FFF2-40B4-BE49-F238E27FC236}">
                <a16:creationId xmlns:a16="http://schemas.microsoft.com/office/drawing/2014/main" id="{8C4879A1-1581-B44F-8686-302FA3C16C56}"/>
              </a:ext>
            </a:extLst>
          </p:cNvPr>
          <p:cNvSpPr>
            <a:spLocks noGrp="1"/>
          </p:cNvSpPr>
          <p:nvPr>
            <p:ph sz="quarter" idx="17"/>
          </p:nvPr>
        </p:nvSpPr>
        <p:spPr>
          <a:xfrm>
            <a:off x="6197601" y="3887150"/>
            <a:ext cx="5592233" cy="244049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266470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One Half, Two Quarters (top)">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14528" y="1304989"/>
            <a:ext cx="11383264" cy="23906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414529" y="3886200"/>
            <a:ext cx="5592231" cy="24414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9">
            <a:extLst>
              <a:ext uri="{FF2B5EF4-FFF2-40B4-BE49-F238E27FC236}">
                <a16:creationId xmlns:a16="http://schemas.microsoft.com/office/drawing/2014/main" id="{B01F954C-6C76-3646-BBCC-4BACF4DAC908}"/>
              </a:ext>
            </a:extLst>
          </p:cNvPr>
          <p:cNvSpPr>
            <a:spLocks noGrp="1"/>
          </p:cNvSpPr>
          <p:nvPr>
            <p:ph sz="quarter" idx="15"/>
          </p:nvPr>
        </p:nvSpPr>
        <p:spPr>
          <a:xfrm>
            <a:off x="6185244" y="3886200"/>
            <a:ext cx="5604589" cy="24414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790082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One Half, Three Half-Columns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14528" y="1304989"/>
            <a:ext cx="11383264" cy="23906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414528" y="3886200"/>
            <a:ext cx="3649472" cy="24414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9">
            <a:extLst>
              <a:ext uri="{FF2B5EF4-FFF2-40B4-BE49-F238E27FC236}">
                <a16:creationId xmlns:a16="http://schemas.microsoft.com/office/drawing/2014/main" id="{B01F954C-6C76-3646-BBCC-4BACF4DAC908}"/>
              </a:ext>
            </a:extLst>
          </p:cNvPr>
          <p:cNvSpPr>
            <a:spLocks noGrp="1"/>
          </p:cNvSpPr>
          <p:nvPr>
            <p:ph sz="quarter" idx="15"/>
          </p:nvPr>
        </p:nvSpPr>
        <p:spPr>
          <a:xfrm>
            <a:off x="4267200" y="3886200"/>
            <a:ext cx="3657600" cy="24414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9">
            <a:extLst>
              <a:ext uri="{FF2B5EF4-FFF2-40B4-BE49-F238E27FC236}">
                <a16:creationId xmlns:a16="http://schemas.microsoft.com/office/drawing/2014/main" id="{CC96C564-AEC0-C045-960D-9AB1B114824C}"/>
              </a:ext>
            </a:extLst>
          </p:cNvPr>
          <p:cNvSpPr>
            <a:spLocks noGrp="1"/>
          </p:cNvSpPr>
          <p:nvPr>
            <p:ph sz="quarter" idx="16"/>
          </p:nvPr>
        </p:nvSpPr>
        <p:spPr>
          <a:xfrm>
            <a:off x="8128000" y="3886200"/>
            <a:ext cx="3657600" cy="24414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602722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Quote - Two Halve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hasCustomPrompt="1"/>
          </p:nvPr>
        </p:nvSpPr>
        <p:spPr>
          <a:xfrm>
            <a:off x="414528" y="1304989"/>
            <a:ext cx="7522464" cy="2378011"/>
          </a:xfrm>
        </p:spPr>
        <p:txBody>
          <a:bodyPr anchor="ctr">
            <a:noAutofit/>
          </a:bodyPr>
          <a:lstStyle>
            <a:lvl1pPr>
              <a:defRPr sz="2400">
                <a:solidFill>
                  <a:schemeClr val="bg2"/>
                </a:solidFill>
                <a:latin typeface="+mj-lt"/>
              </a:defRPr>
            </a:lvl1pPr>
          </a:lstStyle>
          <a:p>
            <a:pPr lvl="0"/>
            <a:r>
              <a:rPr lang="en-US"/>
              <a:t>Click to add Quote</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hasCustomPrompt="1"/>
          </p:nvPr>
        </p:nvSpPr>
        <p:spPr>
          <a:xfrm>
            <a:off x="414528" y="3886200"/>
            <a:ext cx="7522464" cy="2438400"/>
          </a:xfrm>
        </p:spPr>
        <p:txBody>
          <a:bodyPr anchor="ctr">
            <a:noAutofit/>
          </a:bodyPr>
          <a:lstStyle>
            <a:lvl1pPr>
              <a:defRPr sz="2400">
                <a:solidFill>
                  <a:schemeClr val="bg2"/>
                </a:solidFill>
                <a:latin typeface="+mj-lt"/>
              </a:defRPr>
            </a:lvl1pPr>
          </a:lstStyle>
          <a:p>
            <a:pPr lvl="0"/>
            <a:r>
              <a:rPr lang="en-US"/>
              <a:t>Click to add Quote</a:t>
            </a:r>
          </a:p>
        </p:txBody>
      </p:sp>
    </p:spTree>
    <p:extLst>
      <p:ext uri="{BB962C8B-B14F-4D97-AF65-F5344CB8AC3E}">
        <p14:creationId xmlns:p14="http://schemas.microsoft.com/office/powerpoint/2010/main" val="34116934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 Steps, image lef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14528" y="4215384"/>
            <a:ext cx="3661664" cy="2109216"/>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4267200" y="3190875"/>
            <a:ext cx="3657600" cy="313372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9">
            <a:extLst>
              <a:ext uri="{FF2B5EF4-FFF2-40B4-BE49-F238E27FC236}">
                <a16:creationId xmlns:a16="http://schemas.microsoft.com/office/drawing/2014/main" id="{B3B87C38-0E05-7B40-BAD1-AB7BBDDB0B31}"/>
              </a:ext>
            </a:extLst>
          </p:cNvPr>
          <p:cNvSpPr>
            <a:spLocks noGrp="1"/>
          </p:cNvSpPr>
          <p:nvPr>
            <p:ph sz="quarter" idx="15"/>
          </p:nvPr>
        </p:nvSpPr>
        <p:spPr>
          <a:xfrm>
            <a:off x="8128000" y="2143125"/>
            <a:ext cx="3657600" cy="418147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0B5DFF29-BBD6-2D43-82A4-A64B4D08CE6A}"/>
              </a:ext>
            </a:extLst>
          </p:cNvPr>
          <p:cNvSpPr>
            <a:spLocks noGrp="1"/>
          </p:cNvSpPr>
          <p:nvPr>
            <p:ph type="pic" sz="quarter" idx="16"/>
          </p:nvPr>
        </p:nvSpPr>
        <p:spPr>
          <a:xfrm>
            <a:off x="414528" y="1304544"/>
            <a:ext cx="3661664" cy="1514856"/>
          </a:xfrm>
        </p:spPr>
        <p:txBody>
          <a:bodyPr>
            <a:noAutofit/>
          </a:bodyPr>
          <a:lstStyle/>
          <a:p>
            <a:r>
              <a:rPr lang="en-US" dirty="0"/>
              <a:t>Click icon to add picture</a:t>
            </a:r>
          </a:p>
        </p:txBody>
      </p:sp>
    </p:spTree>
    <p:extLst>
      <p:ext uri="{BB962C8B-B14F-4D97-AF65-F5344CB8AC3E}">
        <p14:creationId xmlns:p14="http://schemas.microsoft.com/office/powerpoint/2010/main" val="16632114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our Quarters, Icons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7424" y="1305985"/>
            <a:ext cx="4491669" cy="2377016"/>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p:cNvSpPr>
            <a:spLocks noGrp="1"/>
          </p:cNvSpPr>
          <p:nvPr>
            <p:ph type="title"/>
          </p:nvPr>
        </p:nvSpPr>
        <p:spPr/>
        <p:txBody>
          <a:bodyPr>
            <a:noAutofit/>
          </a:bodyPr>
          <a:lstStyle/>
          <a:p>
            <a:r>
              <a:rPr lang="en-US"/>
              <a:t>Click to edit Master title style</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7289382" y="1312909"/>
            <a:ext cx="4491804" cy="237012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Content Placeholder 9">
            <a:extLst>
              <a:ext uri="{FF2B5EF4-FFF2-40B4-BE49-F238E27FC236}">
                <a16:creationId xmlns:a16="http://schemas.microsoft.com/office/drawing/2014/main" id="{B01F954C-6C76-3646-BBCC-4BACF4DAC908}"/>
              </a:ext>
            </a:extLst>
          </p:cNvPr>
          <p:cNvSpPr>
            <a:spLocks noGrp="1"/>
          </p:cNvSpPr>
          <p:nvPr>
            <p:ph sz="quarter" idx="15"/>
          </p:nvPr>
        </p:nvSpPr>
        <p:spPr>
          <a:xfrm>
            <a:off x="1487424" y="3895603"/>
            <a:ext cx="4488405" cy="242899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9">
            <a:extLst>
              <a:ext uri="{FF2B5EF4-FFF2-40B4-BE49-F238E27FC236}">
                <a16:creationId xmlns:a16="http://schemas.microsoft.com/office/drawing/2014/main" id="{A386DB5B-1CA0-4E4C-93F4-E5AA9EEEDE5F}"/>
              </a:ext>
            </a:extLst>
          </p:cNvPr>
          <p:cNvSpPr>
            <a:spLocks noGrp="1"/>
          </p:cNvSpPr>
          <p:nvPr>
            <p:ph sz="quarter" idx="16"/>
          </p:nvPr>
        </p:nvSpPr>
        <p:spPr>
          <a:xfrm>
            <a:off x="7292782" y="3895603"/>
            <a:ext cx="4488405" cy="242899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10">
            <a:extLst>
              <a:ext uri="{FF2B5EF4-FFF2-40B4-BE49-F238E27FC236}">
                <a16:creationId xmlns:a16="http://schemas.microsoft.com/office/drawing/2014/main" id="{A033E1FF-1385-B040-980A-5C3CCB522240}"/>
              </a:ext>
            </a:extLst>
          </p:cNvPr>
          <p:cNvSpPr>
            <a:spLocks noGrp="1"/>
          </p:cNvSpPr>
          <p:nvPr>
            <p:ph type="pic" sz="quarter" idx="17" hasCustomPrompt="1"/>
          </p:nvPr>
        </p:nvSpPr>
        <p:spPr>
          <a:xfrm>
            <a:off x="414529" y="1305985"/>
            <a:ext cx="850900" cy="848783"/>
          </a:xfrm>
        </p:spPr>
        <p:txBody>
          <a:bodyPr>
            <a:noAutofit/>
          </a:bodyPr>
          <a:lstStyle/>
          <a:p>
            <a:r>
              <a:rPr lang="en-US" dirty="0"/>
              <a:t>Insert Icon</a:t>
            </a:r>
          </a:p>
        </p:txBody>
      </p:sp>
      <p:sp>
        <p:nvSpPr>
          <p:cNvPr id="15" name="Picture Placeholder 10">
            <a:extLst>
              <a:ext uri="{FF2B5EF4-FFF2-40B4-BE49-F238E27FC236}">
                <a16:creationId xmlns:a16="http://schemas.microsoft.com/office/drawing/2014/main" id="{4E8CF4B6-447D-9F4D-BE2F-1A7566826A00}"/>
              </a:ext>
            </a:extLst>
          </p:cNvPr>
          <p:cNvSpPr>
            <a:spLocks noGrp="1"/>
          </p:cNvSpPr>
          <p:nvPr>
            <p:ph type="pic" sz="quarter" idx="18" hasCustomPrompt="1"/>
          </p:nvPr>
        </p:nvSpPr>
        <p:spPr>
          <a:xfrm>
            <a:off x="6197605" y="1305985"/>
            <a:ext cx="850900" cy="848783"/>
          </a:xfrm>
        </p:spPr>
        <p:txBody>
          <a:bodyPr>
            <a:noAutofit/>
          </a:bodyPr>
          <a:lstStyle/>
          <a:p>
            <a:r>
              <a:rPr lang="en-US" dirty="0"/>
              <a:t>Insert Icon</a:t>
            </a:r>
          </a:p>
        </p:txBody>
      </p:sp>
      <p:sp>
        <p:nvSpPr>
          <p:cNvPr id="16" name="Picture Placeholder 10">
            <a:extLst>
              <a:ext uri="{FF2B5EF4-FFF2-40B4-BE49-F238E27FC236}">
                <a16:creationId xmlns:a16="http://schemas.microsoft.com/office/drawing/2014/main" id="{1B42C538-2CCB-8549-B4F6-15E457C4BD7D}"/>
              </a:ext>
            </a:extLst>
          </p:cNvPr>
          <p:cNvSpPr>
            <a:spLocks noGrp="1"/>
          </p:cNvSpPr>
          <p:nvPr>
            <p:ph type="pic" sz="quarter" idx="19" hasCustomPrompt="1"/>
          </p:nvPr>
        </p:nvSpPr>
        <p:spPr>
          <a:xfrm>
            <a:off x="414529" y="3895603"/>
            <a:ext cx="850900" cy="848783"/>
          </a:xfrm>
        </p:spPr>
        <p:txBody>
          <a:bodyPr>
            <a:noAutofit/>
          </a:bodyPr>
          <a:lstStyle/>
          <a:p>
            <a:r>
              <a:rPr lang="en-US" dirty="0"/>
              <a:t>Insert Icon</a:t>
            </a:r>
          </a:p>
        </p:txBody>
      </p:sp>
      <p:sp>
        <p:nvSpPr>
          <p:cNvPr id="17" name="Picture Placeholder 10">
            <a:extLst>
              <a:ext uri="{FF2B5EF4-FFF2-40B4-BE49-F238E27FC236}">
                <a16:creationId xmlns:a16="http://schemas.microsoft.com/office/drawing/2014/main" id="{CECACC98-B8C5-5E46-9CE9-BC8AF46F9F82}"/>
              </a:ext>
            </a:extLst>
          </p:cNvPr>
          <p:cNvSpPr>
            <a:spLocks noGrp="1"/>
          </p:cNvSpPr>
          <p:nvPr>
            <p:ph type="pic" sz="quarter" idx="20" hasCustomPrompt="1"/>
          </p:nvPr>
        </p:nvSpPr>
        <p:spPr>
          <a:xfrm>
            <a:off x="6197602" y="3895603"/>
            <a:ext cx="850900" cy="848783"/>
          </a:xfrm>
        </p:spPr>
        <p:txBody>
          <a:bodyPr>
            <a:noAutofit/>
          </a:bodyPr>
          <a:lstStyle/>
          <a:p>
            <a:r>
              <a:rPr lang="en-US" dirty="0"/>
              <a:t>Insert Icon</a:t>
            </a:r>
          </a:p>
        </p:txBody>
      </p:sp>
    </p:spTree>
    <p:extLst>
      <p:ext uri="{BB962C8B-B14F-4D97-AF65-F5344CB8AC3E}">
        <p14:creationId xmlns:p14="http://schemas.microsoft.com/office/powerpoint/2010/main" val="864627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8ED04-17D5-6E00-ABAA-7747470145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D428832-B149-DC31-E794-53014D387A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0E4108-E37B-44D5-EE15-1CFF4B715FA9}"/>
              </a:ext>
            </a:extLst>
          </p:cNvPr>
          <p:cNvSpPr>
            <a:spLocks noGrp="1"/>
          </p:cNvSpPr>
          <p:nvPr>
            <p:ph type="dt" sz="half" idx="10"/>
          </p:nvPr>
        </p:nvSpPr>
        <p:spPr/>
        <p:txBody>
          <a:bodyPr/>
          <a:lstStyle/>
          <a:p>
            <a:fld id="{D8BB93F7-CB80-44C6-A81D-D630F6757A25}" type="datetimeFigureOut">
              <a:rPr lang="en-US" smtClean="0"/>
              <a:t>5/26/2025</a:t>
            </a:fld>
            <a:endParaRPr lang="en-US"/>
          </a:p>
        </p:txBody>
      </p:sp>
      <p:sp>
        <p:nvSpPr>
          <p:cNvPr id="5" name="Footer Placeholder 4">
            <a:extLst>
              <a:ext uri="{FF2B5EF4-FFF2-40B4-BE49-F238E27FC236}">
                <a16:creationId xmlns:a16="http://schemas.microsoft.com/office/drawing/2014/main" id="{DE134E73-F51C-C317-D453-6596ADC296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7ACA25-AC64-C712-F75A-73F5164BE937}"/>
              </a:ext>
            </a:extLst>
          </p:cNvPr>
          <p:cNvSpPr>
            <a:spLocks noGrp="1"/>
          </p:cNvSpPr>
          <p:nvPr>
            <p:ph type="sldNum" sz="quarter" idx="12"/>
          </p:nvPr>
        </p:nvSpPr>
        <p:spPr/>
        <p:txBody>
          <a:bodyPr/>
          <a:lstStyle/>
          <a:p>
            <a:fld id="{0091BDB4-EEFD-47DE-8069-944626E22201}" type="slidenum">
              <a:rPr lang="en-US" smtClean="0"/>
              <a:t>‹#›</a:t>
            </a:fld>
            <a:endParaRPr lang="en-US"/>
          </a:p>
        </p:txBody>
      </p:sp>
    </p:spTree>
    <p:extLst>
      <p:ext uri="{BB962C8B-B14F-4D97-AF65-F5344CB8AC3E}">
        <p14:creationId xmlns:p14="http://schemas.microsoft.com/office/powerpoint/2010/main" val="23576541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 Definitions, Icon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1502732" y="1304544"/>
            <a:ext cx="4491667" cy="151186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7298108" y="1304545"/>
            <a:ext cx="4491800" cy="15074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Content Placeholder 9">
            <a:extLst>
              <a:ext uri="{FF2B5EF4-FFF2-40B4-BE49-F238E27FC236}">
                <a16:creationId xmlns:a16="http://schemas.microsoft.com/office/drawing/2014/main" id="{B01F954C-6C76-3646-BBCC-4BACF4DAC908}"/>
              </a:ext>
            </a:extLst>
          </p:cNvPr>
          <p:cNvSpPr>
            <a:spLocks noGrp="1"/>
          </p:cNvSpPr>
          <p:nvPr>
            <p:ph sz="quarter" idx="15"/>
          </p:nvPr>
        </p:nvSpPr>
        <p:spPr>
          <a:xfrm>
            <a:off x="1505999" y="3032051"/>
            <a:ext cx="4488403" cy="151180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9">
            <a:extLst>
              <a:ext uri="{FF2B5EF4-FFF2-40B4-BE49-F238E27FC236}">
                <a16:creationId xmlns:a16="http://schemas.microsoft.com/office/drawing/2014/main" id="{A386DB5B-1CA0-4E4C-93F4-E5AA9EEEDE5F}"/>
              </a:ext>
            </a:extLst>
          </p:cNvPr>
          <p:cNvSpPr>
            <a:spLocks noGrp="1"/>
          </p:cNvSpPr>
          <p:nvPr>
            <p:ph sz="quarter" idx="16"/>
          </p:nvPr>
        </p:nvSpPr>
        <p:spPr>
          <a:xfrm>
            <a:off x="7297273" y="3032051"/>
            <a:ext cx="4488403" cy="151180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Content Placeholder 9">
            <a:extLst>
              <a:ext uri="{FF2B5EF4-FFF2-40B4-BE49-F238E27FC236}">
                <a16:creationId xmlns:a16="http://schemas.microsoft.com/office/drawing/2014/main" id="{A040708B-2BFA-5144-A6A8-E4B837F6AB9D}"/>
              </a:ext>
            </a:extLst>
          </p:cNvPr>
          <p:cNvSpPr>
            <a:spLocks noGrp="1"/>
          </p:cNvSpPr>
          <p:nvPr>
            <p:ph sz="quarter" idx="17"/>
          </p:nvPr>
        </p:nvSpPr>
        <p:spPr>
          <a:xfrm>
            <a:off x="1505999" y="4761612"/>
            <a:ext cx="4488403" cy="151180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Content Placeholder 9">
            <a:extLst>
              <a:ext uri="{FF2B5EF4-FFF2-40B4-BE49-F238E27FC236}">
                <a16:creationId xmlns:a16="http://schemas.microsoft.com/office/drawing/2014/main" id="{D9229E53-0C9A-924A-8C53-5CFA6D547B3D}"/>
              </a:ext>
            </a:extLst>
          </p:cNvPr>
          <p:cNvSpPr>
            <a:spLocks noGrp="1"/>
          </p:cNvSpPr>
          <p:nvPr>
            <p:ph sz="quarter" idx="18"/>
          </p:nvPr>
        </p:nvSpPr>
        <p:spPr>
          <a:xfrm>
            <a:off x="7297273" y="4761612"/>
            <a:ext cx="4488403" cy="151180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Picture Placeholder 12">
            <a:extLst>
              <a:ext uri="{FF2B5EF4-FFF2-40B4-BE49-F238E27FC236}">
                <a16:creationId xmlns:a16="http://schemas.microsoft.com/office/drawing/2014/main" id="{64AB0242-3B3B-F842-ADAB-0B380C4E0021}"/>
              </a:ext>
            </a:extLst>
          </p:cNvPr>
          <p:cNvSpPr>
            <a:spLocks noGrp="1"/>
          </p:cNvSpPr>
          <p:nvPr>
            <p:ph type="pic" sz="quarter" idx="19" hasCustomPrompt="1"/>
          </p:nvPr>
        </p:nvSpPr>
        <p:spPr>
          <a:xfrm>
            <a:off x="414529" y="1304545"/>
            <a:ext cx="850900" cy="850900"/>
          </a:xfrm>
        </p:spPr>
        <p:txBody>
          <a:bodyPr>
            <a:noAutofit/>
          </a:bodyPr>
          <a:lstStyle>
            <a:lvl1pPr marL="0" marR="0" indent="0" algn="l" defTabSz="914377" rtl="0" eaLnBrk="1" fontAlgn="auto" latinLnBrk="0" hangingPunct="1">
              <a:lnSpc>
                <a:spcPts val="2400"/>
              </a:lnSpc>
              <a:spcBef>
                <a:spcPts val="0"/>
              </a:spcBef>
              <a:spcAft>
                <a:spcPts val="800"/>
              </a:spcAft>
              <a:buClrTx/>
              <a:buSzTx/>
              <a:buFontTx/>
              <a:buNone/>
              <a:tabLst/>
              <a:defRPr/>
            </a:lvl1pPr>
          </a:lstStyle>
          <a:p>
            <a:pPr marL="0" marR="0" lvl="0" indent="0" algn="l" defTabSz="914377" rtl="0" eaLnBrk="1" fontAlgn="auto" latinLnBrk="0" hangingPunct="1">
              <a:lnSpc>
                <a:spcPts val="2400"/>
              </a:lnSpc>
              <a:spcBef>
                <a:spcPts val="0"/>
              </a:spcBef>
              <a:spcAft>
                <a:spcPts val="800"/>
              </a:spcAft>
              <a:buClrTx/>
              <a:buSzTx/>
              <a:buFontTx/>
              <a:buNone/>
              <a:tabLst/>
              <a:defRPr/>
            </a:pPr>
            <a:r>
              <a:rPr lang="en-US" dirty="0"/>
              <a:t>Insert Icon</a:t>
            </a:r>
          </a:p>
        </p:txBody>
      </p:sp>
      <p:sp>
        <p:nvSpPr>
          <p:cNvPr id="15" name="Picture Placeholder 12">
            <a:extLst>
              <a:ext uri="{FF2B5EF4-FFF2-40B4-BE49-F238E27FC236}">
                <a16:creationId xmlns:a16="http://schemas.microsoft.com/office/drawing/2014/main" id="{DC9D481F-D7CE-FC47-B00B-3965B6F42284}"/>
              </a:ext>
            </a:extLst>
          </p:cNvPr>
          <p:cNvSpPr>
            <a:spLocks noGrp="1"/>
          </p:cNvSpPr>
          <p:nvPr>
            <p:ph type="pic" sz="quarter" idx="20" hasCustomPrompt="1"/>
          </p:nvPr>
        </p:nvSpPr>
        <p:spPr>
          <a:xfrm>
            <a:off x="414529" y="3032051"/>
            <a:ext cx="850900" cy="850900"/>
          </a:xfrm>
        </p:spPr>
        <p:txBody>
          <a:bodyPr>
            <a:noAutofit/>
          </a:bodyPr>
          <a:lstStyle>
            <a:lvl1pPr marL="0" marR="0" indent="0" algn="l" defTabSz="914377" rtl="0" eaLnBrk="1" fontAlgn="auto" latinLnBrk="0" hangingPunct="1">
              <a:lnSpc>
                <a:spcPts val="2400"/>
              </a:lnSpc>
              <a:spcBef>
                <a:spcPts val="0"/>
              </a:spcBef>
              <a:spcAft>
                <a:spcPts val="800"/>
              </a:spcAft>
              <a:buClrTx/>
              <a:buSzTx/>
              <a:buFontTx/>
              <a:buNone/>
              <a:tabLst/>
              <a:defRPr/>
            </a:lvl1pPr>
          </a:lstStyle>
          <a:p>
            <a:pPr marL="0" marR="0" lvl="0" indent="0" algn="l" defTabSz="914377" rtl="0" eaLnBrk="1" fontAlgn="auto" latinLnBrk="0" hangingPunct="1">
              <a:lnSpc>
                <a:spcPts val="2400"/>
              </a:lnSpc>
              <a:spcBef>
                <a:spcPts val="0"/>
              </a:spcBef>
              <a:spcAft>
                <a:spcPts val="800"/>
              </a:spcAft>
              <a:buClrTx/>
              <a:buSzTx/>
              <a:buFontTx/>
              <a:buNone/>
              <a:tabLst/>
              <a:defRPr/>
            </a:pPr>
            <a:r>
              <a:rPr lang="en-US" dirty="0"/>
              <a:t>Insert Icon</a:t>
            </a:r>
          </a:p>
        </p:txBody>
      </p:sp>
      <p:sp>
        <p:nvSpPr>
          <p:cNvPr id="16" name="Picture Placeholder 12">
            <a:extLst>
              <a:ext uri="{FF2B5EF4-FFF2-40B4-BE49-F238E27FC236}">
                <a16:creationId xmlns:a16="http://schemas.microsoft.com/office/drawing/2014/main" id="{BCD09E53-AE59-0142-A359-0A84271CD2B8}"/>
              </a:ext>
            </a:extLst>
          </p:cNvPr>
          <p:cNvSpPr>
            <a:spLocks noGrp="1"/>
          </p:cNvSpPr>
          <p:nvPr>
            <p:ph type="pic" sz="quarter" idx="21" hasCustomPrompt="1"/>
          </p:nvPr>
        </p:nvSpPr>
        <p:spPr>
          <a:xfrm>
            <a:off x="414529" y="4761613"/>
            <a:ext cx="850900" cy="850900"/>
          </a:xfrm>
        </p:spPr>
        <p:txBody>
          <a:bodyPr>
            <a:noAutofit/>
          </a:bodyPr>
          <a:lstStyle>
            <a:lvl1pPr marL="0" marR="0" indent="0" algn="l" defTabSz="914377" rtl="0" eaLnBrk="1" fontAlgn="auto" latinLnBrk="0" hangingPunct="1">
              <a:lnSpc>
                <a:spcPts val="2400"/>
              </a:lnSpc>
              <a:spcBef>
                <a:spcPts val="0"/>
              </a:spcBef>
              <a:spcAft>
                <a:spcPts val="800"/>
              </a:spcAft>
              <a:buClrTx/>
              <a:buSzTx/>
              <a:buFontTx/>
              <a:buNone/>
              <a:tabLst/>
              <a:defRPr/>
            </a:lvl1pPr>
          </a:lstStyle>
          <a:p>
            <a:pPr marL="0" marR="0" lvl="0" indent="0" algn="l" defTabSz="914377" rtl="0" eaLnBrk="1" fontAlgn="auto" latinLnBrk="0" hangingPunct="1">
              <a:lnSpc>
                <a:spcPts val="2400"/>
              </a:lnSpc>
              <a:spcBef>
                <a:spcPts val="0"/>
              </a:spcBef>
              <a:spcAft>
                <a:spcPts val="800"/>
              </a:spcAft>
              <a:buClrTx/>
              <a:buSzTx/>
              <a:buFontTx/>
              <a:buNone/>
              <a:tabLst/>
              <a:defRPr/>
            </a:pPr>
            <a:r>
              <a:rPr lang="en-US" dirty="0"/>
              <a:t>Insert Icon</a:t>
            </a:r>
          </a:p>
        </p:txBody>
      </p:sp>
      <p:sp>
        <p:nvSpPr>
          <p:cNvPr id="17" name="Picture Placeholder 12">
            <a:extLst>
              <a:ext uri="{FF2B5EF4-FFF2-40B4-BE49-F238E27FC236}">
                <a16:creationId xmlns:a16="http://schemas.microsoft.com/office/drawing/2014/main" id="{196B2F5E-784C-4344-9458-08714A713502}"/>
              </a:ext>
            </a:extLst>
          </p:cNvPr>
          <p:cNvSpPr>
            <a:spLocks noGrp="1"/>
          </p:cNvSpPr>
          <p:nvPr>
            <p:ph type="pic" sz="quarter" idx="22" hasCustomPrompt="1"/>
          </p:nvPr>
        </p:nvSpPr>
        <p:spPr>
          <a:xfrm>
            <a:off x="6209415" y="1304545"/>
            <a:ext cx="850900" cy="850900"/>
          </a:xfrm>
        </p:spPr>
        <p:txBody>
          <a:bodyPr>
            <a:noAutofit/>
          </a:bodyPr>
          <a:lstStyle>
            <a:lvl1pPr marL="0" marR="0" indent="0" algn="l" defTabSz="914377" rtl="0" eaLnBrk="1" fontAlgn="auto" latinLnBrk="0" hangingPunct="1">
              <a:lnSpc>
                <a:spcPts val="2400"/>
              </a:lnSpc>
              <a:spcBef>
                <a:spcPts val="0"/>
              </a:spcBef>
              <a:spcAft>
                <a:spcPts val="800"/>
              </a:spcAft>
              <a:buClrTx/>
              <a:buSzTx/>
              <a:buFontTx/>
              <a:buNone/>
              <a:tabLst/>
              <a:defRPr/>
            </a:lvl1pPr>
          </a:lstStyle>
          <a:p>
            <a:pPr marL="0" marR="0" lvl="0" indent="0" algn="l" defTabSz="914377" rtl="0" eaLnBrk="1" fontAlgn="auto" latinLnBrk="0" hangingPunct="1">
              <a:lnSpc>
                <a:spcPts val="2400"/>
              </a:lnSpc>
              <a:spcBef>
                <a:spcPts val="0"/>
              </a:spcBef>
              <a:spcAft>
                <a:spcPts val="800"/>
              </a:spcAft>
              <a:buClrTx/>
              <a:buSzTx/>
              <a:buFontTx/>
              <a:buNone/>
              <a:tabLst/>
              <a:defRPr/>
            </a:pPr>
            <a:r>
              <a:rPr lang="en-US" dirty="0"/>
              <a:t>Insert Icon</a:t>
            </a:r>
          </a:p>
        </p:txBody>
      </p:sp>
      <p:sp>
        <p:nvSpPr>
          <p:cNvPr id="19" name="Picture Placeholder 12">
            <a:extLst>
              <a:ext uri="{FF2B5EF4-FFF2-40B4-BE49-F238E27FC236}">
                <a16:creationId xmlns:a16="http://schemas.microsoft.com/office/drawing/2014/main" id="{7CE9246A-416B-3440-A007-03DD8846B21F}"/>
              </a:ext>
            </a:extLst>
          </p:cNvPr>
          <p:cNvSpPr>
            <a:spLocks noGrp="1"/>
          </p:cNvSpPr>
          <p:nvPr>
            <p:ph type="pic" sz="quarter" idx="23" hasCustomPrompt="1"/>
          </p:nvPr>
        </p:nvSpPr>
        <p:spPr>
          <a:xfrm>
            <a:off x="6209415" y="3032051"/>
            <a:ext cx="850900" cy="850900"/>
          </a:xfrm>
        </p:spPr>
        <p:txBody>
          <a:bodyPr>
            <a:noAutofit/>
          </a:bodyPr>
          <a:lstStyle>
            <a:lvl1pPr marL="0" marR="0" indent="0" algn="l" defTabSz="914377" rtl="0" eaLnBrk="1" fontAlgn="auto" latinLnBrk="0" hangingPunct="1">
              <a:lnSpc>
                <a:spcPts val="2400"/>
              </a:lnSpc>
              <a:spcBef>
                <a:spcPts val="0"/>
              </a:spcBef>
              <a:spcAft>
                <a:spcPts val="800"/>
              </a:spcAft>
              <a:buClrTx/>
              <a:buSzTx/>
              <a:buFontTx/>
              <a:buNone/>
              <a:tabLst/>
              <a:defRPr/>
            </a:lvl1pPr>
          </a:lstStyle>
          <a:p>
            <a:pPr marL="0" marR="0" lvl="0" indent="0" algn="l" defTabSz="914377" rtl="0" eaLnBrk="1" fontAlgn="auto" latinLnBrk="0" hangingPunct="1">
              <a:lnSpc>
                <a:spcPts val="2400"/>
              </a:lnSpc>
              <a:spcBef>
                <a:spcPts val="0"/>
              </a:spcBef>
              <a:spcAft>
                <a:spcPts val="800"/>
              </a:spcAft>
              <a:buClrTx/>
              <a:buSzTx/>
              <a:buFontTx/>
              <a:buNone/>
              <a:tabLst/>
              <a:defRPr/>
            </a:pPr>
            <a:r>
              <a:rPr lang="en-US" dirty="0"/>
              <a:t>Insert Icon</a:t>
            </a:r>
          </a:p>
        </p:txBody>
      </p:sp>
      <p:sp>
        <p:nvSpPr>
          <p:cNvPr id="20" name="Picture Placeholder 12">
            <a:extLst>
              <a:ext uri="{FF2B5EF4-FFF2-40B4-BE49-F238E27FC236}">
                <a16:creationId xmlns:a16="http://schemas.microsoft.com/office/drawing/2014/main" id="{54946B4D-78C7-2D4F-A3AA-EB93E3015195}"/>
              </a:ext>
            </a:extLst>
          </p:cNvPr>
          <p:cNvSpPr>
            <a:spLocks noGrp="1"/>
          </p:cNvSpPr>
          <p:nvPr>
            <p:ph type="pic" sz="quarter" idx="24" hasCustomPrompt="1"/>
          </p:nvPr>
        </p:nvSpPr>
        <p:spPr>
          <a:xfrm>
            <a:off x="6209415" y="4761613"/>
            <a:ext cx="850900" cy="850900"/>
          </a:xfrm>
        </p:spPr>
        <p:txBody>
          <a:bodyPr>
            <a:noAutofit/>
          </a:bodyPr>
          <a:lstStyle>
            <a:lvl1pPr marL="0" marR="0" indent="0" algn="l" defTabSz="914377" rtl="0" eaLnBrk="1" fontAlgn="auto" latinLnBrk="0" hangingPunct="1">
              <a:lnSpc>
                <a:spcPts val="2400"/>
              </a:lnSpc>
              <a:spcBef>
                <a:spcPts val="0"/>
              </a:spcBef>
              <a:spcAft>
                <a:spcPts val="800"/>
              </a:spcAft>
              <a:buClrTx/>
              <a:buSzTx/>
              <a:buFontTx/>
              <a:buNone/>
              <a:tabLst/>
              <a:defRPr/>
            </a:lvl1pPr>
          </a:lstStyle>
          <a:p>
            <a:pPr marL="0" marR="0" lvl="0" indent="0" algn="l" defTabSz="914377" rtl="0" eaLnBrk="1" fontAlgn="auto" latinLnBrk="0" hangingPunct="1">
              <a:lnSpc>
                <a:spcPts val="2400"/>
              </a:lnSpc>
              <a:spcBef>
                <a:spcPts val="0"/>
              </a:spcBef>
              <a:spcAft>
                <a:spcPts val="800"/>
              </a:spcAft>
              <a:buClrTx/>
              <a:buSzTx/>
              <a:buFontTx/>
              <a:buNone/>
              <a:tabLst/>
              <a:defRPr/>
            </a:pPr>
            <a:r>
              <a:rPr lang="en-US" dirty="0"/>
              <a:t>Insert Icon</a:t>
            </a:r>
          </a:p>
        </p:txBody>
      </p:sp>
    </p:spTree>
    <p:extLst>
      <p:ext uri="{BB962C8B-B14F-4D97-AF65-F5344CB8AC3E}">
        <p14:creationId xmlns:p14="http://schemas.microsoft.com/office/powerpoint/2010/main" val="21725458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 Descriptions, Icon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1487425" y="1304544"/>
            <a:ext cx="10288204" cy="1097280"/>
          </a:xfrm>
        </p:spPr>
        <p:txBody>
          <a:bodyPr>
            <a:noAutofit/>
          </a:bodyPr>
          <a:lstStyle/>
          <a:p>
            <a:pPr lvl="0"/>
            <a:r>
              <a:rPr lang="en-US"/>
              <a:t>Click to edit Master text styles</a:t>
            </a:r>
          </a:p>
          <a:p>
            <a:pPr lvl="1"/>
            <a:r>
              <a:rPr lang="en-US"/>
              <a:t>Second level</a:t>
            </a:r>
          </a:p>
          <a:p>
            <a:pPr lvl="2"/>
            <a:r>
              <a:rPr lang="en-US"/>
              <a:t>Third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1489269" y="2582003"/>
            <a:ext cx="10288204" cy="1097280"/>
          </a:xfrm>
        </p:spPr>
        <p:txBody>
          <a:bodyPr>
            <a:noAutofit/>
          </a:bodyPr>
          <a:lstStyle/>
          <a:p>
            <a:pPr lvl="0"/>
            <a:r>
              <a:rPr lang="en-US"/>
              <a:t>Click to edit Master text styles</a:t>
            </a:r>
          </a:p>
          <a:p>
            <a:pPr lvl="1"/>
            <a:r>
              <a:rPr lang="en-US"/>
              <a:t>Second level</a:t>
            </a:r>
          </a:p>
          <a:p>
            <a:pPr lvl="2"/>
            <a:r>
              <a:rPr lang="en-US"/>
              <a:t>Third level</a:t>
            </a:r>
          </a:p>
        </p:txBody>
      </p:sp>
      <p:sp>
        <p:nvSpPr>
          <p:cNvPr id="8" name="Content Placeholder 9">
            <a:extLst>
              <a:ext uri="{FF2B5EF4-FFF2-40B4-BE49-F238E27FC236}">
                <a16:creationId xmlns:a16="http://schemas.microsoft.com/office/drawing/2014/main" id="{B3B87C38-0E05-7B40-BAD1-AB7BBDDB0B31}"/>
              </a:ext>
            </a:extLst>
          </p:cNvPr>
          <p:cNvSpPr>
            <a:spLocks noGrp="1"/>
          </p:cNvSpPr>
          <p:nvPr>
            <p:ph sz="quarter" idx="15"/>
          </p:nvPr>
        </p:nvSpPr>
        <p:spPr>
          <a:xfrm>
            <a:off x="1489269" y="3895725"/>
            <a:ext cx="10288204" cy="1097280"/>
          </a:xfrm>
        </p:spPr>
        <p:txBody>
          <a:bodyPr>
            <a:noAutofit/>
          </a:bodyPr>
          <a:lstStyle/>
          <a:p>
            <a:pPr lvl="0"/>
            <a:r>
              <a:rPr lang="en-US"/>
              <a:t>Click to edit Master text styles</a:t>
            </a:r>
          </a:p>
          <a:p>
            <a:pPr lvl="1"/>
            <a:r>
              <a:rPr lang="en-US"/>
              <a:t>Second level</a:t>
            </a:r>
          </a:p>
          <a:p>
            <a:pPr lvl="2"/>
            <a:r>
              <a:rPr lang="en-US"/>
              <a:t>Third level</a:t>
            </a:r>
          </a:p>
        </p:txBody>
      </p:sp>
      <p:sp>
        <p:nvSpPr>
          <p:cNvPr id="9" name="Content Placeholder 9">
            <a:extLst>
              <a:ext uri="{FF2B5EF4-FFF2-40B4-BE49-F238E27FC236}">
                <a16:creationId xmlns:a16="http://schemas.microsoft.com/office/drawing/2014/main" id="{3796BFDD-2DEA-C248-9E96-6CABEA92DA75}"/>
              </a:ext>
            </a:extLst>
          </p:cNvPr>
          <p:cNvSpPr>
            <a:spLocks noGrp="1"/>
          </p:cNvSpPr>
          <p:nvPr>
            <p:ph sz="quarter" idx="16"/>
          </p:nvPr>
        </p:nvSpPr>
        <p:spPr>
          <a:xfrm>
            <a:off x="1489269" y="5209448"/>
            <a:ext cx="10288204" cy="1097280"/>
          </a:xfrm>
        </p:spPr>
        <p:txBody>
          <a:bodyPr>
            <a:noAutofit/>
          </a:bodyPr>
          <a:lstStyle/>
          <a:p>
            <a:pPr lvl="0"/>
            <a:r>
              <a:rPr lang="en-US"/>
              <a:t>Click to edit Master text styles</a:t>
            </a:r>
          </a:p>
          <a:p>
            <a:pPr lvl="1"/>
            <a:r>
              <a:rPr lang="en-US"/>
              <a:t>Second level</a:t>
            </a:r>
          </a:p>
          <a:p>
            <a:pPr lvl="2"/>
            <a:r>
              <a:rPr lang="en-US"/>
              <a:t>Third level</a:t>
            </a:r>
          </a:p>
        </p:txBody>
      </p:sp>
      <p:sp>
        <p:nvSpPr>
          <p:cNvPr id="11" name="Picture Placeholder 10">
            <a:extLst>
              <a:ext uri="{FF2B5EF4-FFF2-40B4-BE49-F238E27FC236}">
                <a16:creationId xmlns:a16="http://schemas.microsoft.com/office/drawing/2014/main" id="{3B8EA9F0-0AFA-6E4B-ADDF-18612D69E6B8}"/>
              </a:ext>
            </a:extLst>
          </p:cNvPr>
          <p:cNvSpPr>
            <a:spLocks noGrp="1" noChangeAspect="1"/>
          </p:cNvSpPr>
          <p:nvPr>
            <p:ph type="pic" sz="quarter" idx="17" hasCustomPrompt="1"/>
          </p:nvPr>
        </p:nvSpPr>
        <p:spPr>
          <a:xfrm>
            <a:off x="414529" y="1304544"/>
            <a:ext cx="856703" cy="853440"/>
          </a:xfrm>
        </p:spPr>
        <p:txBody>
          <a:bodyPr>
            <a:noAutofit/>
          </a:bodyPr>
          <a:lstStyle/>
          <a:p>
            <a:r>
              <a:rPr lang="en-US" dirty="0"/>
              <a:t>Insert icon</a:t>
            </a:r>
          </a:p>
        </p:txBody>
      </p:sp>
      <p:sp>
        <p:nvSpPr>
          <p:cNvPr id="12" name="Picture Placeholder 10">
            <a:extLst>
              <a:ext uri="{FF2B5EF4-FFF2-40B4-BE49-F238E27FC236}">
                <a16:creationId xmlns:a16="http://schemas.microsoft.com/office/drawing/2014/main" id="{D1452510-B362-2145-869F-446E0DD19745}"/>
              </a:ext>
            </a:extLst>
          </p:cNvPr>
          <p:cNvSpPr>
            <a:spLocks noGrp="1" noChangeAspect="1"/>
          </p:cNvSpPr>
          <p:nvPr>
            <p:ph type="pic" sz="quarter" idx="18" hasCustomPrompt="1"/>
          </p:nvPr>
        </p:nvSpPr>
        <p:spPr>
          <a:xfrm>
            <a:off x="414529" y="2582003"/>
            <a:ext cx="856703" cy="853440"/>
          </a:xfrm>
        </p:spPr>
        <p:txBody>
          <a:bodyPr>
            <a:noAutofit/>
          </a:bodyPr>
          <a:lstStyle/>
          <a:p>
            <a:r>
              <a:rPr lang="en-US" dirty="0"/>
              <a:t>Insert icon</a:t>
            </a:r>
          </a:p>
        </p:txBody>
      </p:sp>
      <p:sp>
        <p:nvSpPr>
          <p:cNvPr id="13" name="Picture Placeholder 10">
            <a:extLst>
              <a:ext uri="{FF2B5EF4-FFF2-40B4-BE49-F238E27FC236}">
                <a16:creationId xmlns:a16="http://schemas.microsoft.com/office/drawing/2014/main" id="{C5CC9EEF-FDBD-F547-B924-41AED08F6A26}"/>
              </a:ext>
            </a:extLst>
          </p:cNvPr>
          <p:cNvSpPr>
            <a:spLocks noGrp="1" noChangeAspect="1"/>
          </p:cNvSpPr>
          <p:nvPr>
            <p:ph type="pic" sz="quarter" idx="19" hasCustomPrompt="1"/>
          </p:nvPr>
        </p:nvSpPr>
        <p:spPr>
          <a:xfrm>
            <a:off x="414529" y="3895725"/>
            <a:ext cx="856703" cy="853440"/>
          </a:xfrm>
        </p:spPr>
        <p:txBody>
          <a:bodyPr>
            <a:noAutofit/>
          </a:bodyPr>
          <a:lstStyle/>
          <a:p>
            <a:r>
              <a:rPr lang="en-US" dirty="0"/>
              <a:t>Insert icon</a:t>
            </a:r>
          </a:p>
        </p:txBody>
      </p:sp>
      <p:sp>
        <p:nvSpPr>
          <p:cNvPr id="14" name="Picture Placeholder 10">
            <a:extLst>
              <a:ext uri="{FF2B5EF4-FFF2-40B4-BE49-F238E27FC236}">
                <a16:creationId xmlns:a16="http://schemas.microsoft.com/office/drawing/2014/main" id="{540375AD-9550-484F-8AA7-9C316E5C7B1F}"/>
              </a:ext>
            </a:extLst>
          </p:cNvPr>
          <p:cNvSpPr>
            <a:spLocks noGrp="1" noChangeAspect="1"/>
          </p:cNvSpPr>
          <p:nvPr>
            <p:ph type="pic" sz="quarter" idx="20" hasCustomPrompt="1"/>
          </p:nvPr>
        </p:nvSpPr>
        <p:spPr>
          <a:xfrm>
            <a:off x="414529" y="5209448"/>
            <a:ext cx="856703" cy="853440"/>
          </a:xfrm>
        </p:spPr>
        <p:txBody>
          <a:bodyPr>
            <a:noAutofit/>
          </a:bodyPr>
          <a:lstStyle/>
          <a:p>
            <a:r>
              <a:rPr lang="en-US" dirty="0"/>
              <a:t>Insert icon</a:t>
            </a:r>
          </a:p>
        </p:txBody>
      </p:sp>
    </p:spTree>
    <p:extLst>
      <p:ext uri="{BB962C8B-B14F-4D97-AF65-F5344CB8AC3E}">
        <p14:creationId xmlns:p14="http://schemas.microsoft.com/office/powerpoint/2010/main" val="5471872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Key Finding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1463040" y="1570637"/>
            <a:ext cx="10326624" cy="585216"/>
          </a:xfrm>
        </p:spPr>
        <p:txBody>
          <a:bodyPr>
            <a:noAutofit/>
          </a:bodyPr>
          <a:lstStyle/>
          <a:p>
            <a:pPr lvl="0"/>
            <a:r>
              <a:rPr lang="en-US"/>
              <a:t>Click to edit Master text styles</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8" name="Text Placeholder 7">
            <a:extLst>
              <a:ext uri="{FF2B5EF4-FFF2-40B4-BE49-F238E27FC236}">
                <a16:creationId xmlns:a16="http://schemas.microsoft.com/office/drawing/2014/main" id="{9F94273F-F8C6-A34F-8FFF-291ECF891C6A}"/>
              </a:ext>
            </a:extLst>
          </p:cNvPr>
          <p:cNvSpPr>
            <a:spLocks noGrp="1"/>
          </p:cNvSpPr>
          <p:nvPr>
            <p:ph type="body" sz="quarter" idx="14" hasCustomPrompt="1"/>
          </p:nvPr>
        </p:nvSpPr>
        <p:spPr>
          <a:xfrm>
            <a:off x="1463040" y="1306384"/>
            <a:ext cx="10326624" cy="256032"/>
          </a:xfrm>
        </p:spPr>
        <p:txBody>
          <a:bodyPr>
            <a:noAutofit/>
          </a:bodyPr>
          <a:lstStyle/>
          <a:p>
            <a:pPr lvl="1"/>
            <a:r>
              <a:rPr lang="en-US"/>
              <a:t>Click to edit Master text styles  </a:t>
            </a:r>
          </a:p>
        </p:txBody>
      </p:sp>
      <p:sp>
        <p:nvSpPr>
          <p:cNvPr id="9" name="Content Placeholder 2">
            <a:extLst>
              <a:ext uri="{FF2B5EF4-FFF2-40B4-BE49-F238E27FC236}">
                <a16:creationId xmlns:a16="http://schemas.microsoft.com/office/drawing/2014/main" id="{D303673B-D4F4-0647-8335-73FEF12F457B}"/>
              </a:ext>
            </a:extLst>
          </p:cNvPr>
          <p:cNvSpPr>
            <a:spLocks noGrp="1"/>
          </p:cNvSpPr>
          <p:nvPr>
            <p:ph idx="15"/>
          </p:nvPr>
        </p:nvSpPr>
        <p:spPr>
          <a:xfrm>
            <a:off x="1463040" y="2603647"/>
            <a:ext cx="10326624" cy="585216"/>
          </a:xfrm>
        </p:spPr>
        <p:txBody>
          <a:bodyPr>
            <a:noAutofit/>
          </a:bodyPr>
          <a:lstStyle/>
          <a:p>
            <a:pPr lvl="0"/>
            <a:r>
              <a:rPr lang="en-US"/>
              <a:t>Click to edit Master text styles</a:t>
            </a:r>
          </a:p>
        </p:txBody>
      </p:sp>
      <p:sp>
        <p:nvSpPr>
          <p:cNvPr id="10" name="Text Placeholder 7">
            <a:extLst>
              <a:ext uri="{FF2B5EF4-FFF2-40B4-BE49-F238E27FC236}">
                <a16:creationId xmlns:a16="http://schemas.microsoft.com/office/drawing/2014/main" id="{691251F6-297A-D64F-8D46-D872617F21D4}"/>
              </a:ext>
            </a:extLst>
          </p:cNvPr>
          <p:cNvSpPr>
            <a:spLocks noGrp="1"/>
          </p:cNvSpPr>
          <p:nvPr>
            <p:ph type="body" sz="quarter" idx="16" hasCustomPrompt="1"/>
          </p:nvPr>
        </p:nvSpPr>
        <p:spPr>
          <a:xfrm>
            <a:off x="1463039" y="2340079"/>
            <a:ext cx="10326624" cy="256032"/>
          </a:xfrm>
        </p:spPr>
        <p:txBody>
          <a:bodyPr>
            <a:noAutofit/>
          </a:bodyPr>
          <a:lstStyle/>
          <a:p>
            <a:pPr lvl="1"/>
            <a:r>
              <a:rPr lang="en-US"/>
              <a:t>Click to edit Master text styles  </a:t>
            </a:r>
          </a:p>
        </p:txBody>
      </p:sp>
      <p:sp>
        <p:nvSpPr>
          <p:cNvPr id="11" name="Content Placeholder 2">
            <a:extLst>
              <a:ext uri="{FF2B5EF4-FFF2-40B4-BE49-F238E27FC236}">
                <a16:creationId xmlns:a16="http://schemas.microsoft.com/office/drawing/2014/main" id="{2B50C5B3-B272-D246-AA44-612F916F1F5C}"/>
              </a:ext>
            </a:extLst>
          </p:cNvPr>
          <p:cNvSpPr>
            <a:spLocks noGrp="1"/>
          </p:cNvSpPr>
          <p:nvPr>
            <p:ph idx="17"/>
          </p:nvPr>
        </p:nvSpPr>
        <p:spPr>
          <a:xfrm>
            <a:off x="1463040" y="3648325"/>
            <a:ext cx="10326624" cy="585216"/>
          </a:xfrm>
        </p:spPr>
        <p:txBody>
          <a:bodyPr>
            <a:noAutofit/>
          </a:bodyPr>
          <a:lstStyle/>
          <a:p>
            <a:pPr lvl="0"/>
            <a:r>
              <a:rPr lang="en-US"/>
              <a:t>Click to edit Master text styles</a:t>
            </a:r>
          </a:p>
        </p:txBody>
      </p:sp>
      <p:sp>
        <p:nvSpPr>
          <p:cNvPr id="12" name="Text Placeholder 7">
            <a:extLst>
              <a:ext uri="{FF2B5EF4-FFF2-40B4-BE49-F238E27FC236}">
                <a16:creationId xmlns:a16="http://schemas.microsoft.com/office/drawing/2014/main" id="{5FEA1127-B6D0-4447-B0AD-110AEA2F8846}"/>
              </a:ext>
            </a:extLst>
          </p:cNvPr>
          <p:cNvSpPr>
            <a:spLocks noGrp="1"/>
          </p:cNvSpPr>
          <p:nvPr>
            <p:ph type="body" sz="quarter" idx="18" hasCustomPrompt="1"/>
          </p:nvPr>
        </p:nvSpPr>
        <p:spPr>
          <a:xfrm>
            <a:off x="1463040" y="3384757"/>
            <a:ext cx="10326624" cy="256032"/>
          </a:xfrm>
        </p:spPr>
        <p:txBody>
          <a:bodyPr>
            <a:noAutofit/>
          </a:bodyPr>
          <a:lstStyle/>
          <a:p>
            <a:pPr lvl="1"/>
            <a:r>
              <a:rPr lang="en-US"/>
              <a:t>Click to edit Master text styles  </a:t>
            </a:r>
          </a:p>
        </p:txBody>
      </p:sp>
      <p:sp>
        <p:nvSpPr>
          <p:cNvPr id="13" name="Content Placeholder 2">
            <a:extLst>
              <a:ext uri="{FF2B5EF4-FFF2-40B4-BE49-F238E27FC236}">
                <a16:creationId xmlns:a16="http://schemas.microsoft.com/office/drawing/2014/main" id="{4A5FD9FC-ECE7-414E-A6E9-6FC0BDB044EB}"/>
              </a:ext>
            </a:extLst>
          </p:cNvPr>
          <p:cNvSpPr>
            <a:spLocks noGrp="1"/>
          </p:cNvSpPr>
          <p:nvPr>
            <p:ph idx="19"/>
          </p:nvPr>
        </p:nvSpPr>
        <p:spPr>
          <a:xfrm>
            <a:off x="1463040" y="4693004"/>
            <a:ext cx="10326624" cy="585216"/>
          </a:xfrm>
        </p:spPr>
        <p:txBody>
          <a:bodyPr>
            <a:noAutofit/>
          </a:bodyPr>
          <a:lstStyle/>
          <a:p>
            <a:pPr lvl="0"/>
            <a:r>
              <a:rPr lang="en-US"/>
              <a:t>Click to edit Master text styles</a:t>
            </a:r>
          </a:p>
        </p:txBody>
      </p:sp>
      <p:sp>
        <p:nvSpPr>
          <p:cNvPr id="14" name="Text Placeholder 7">
            <a:extLst>
              <a:ext uri="{FF2B5EF4-FFF2-40B4-BE49-F238E27FC236}">
                <a16:creationId xmlns:a16="http://schemas.microsoft.com/office/drawing/2014/main" id="{AFAD60B5-C8D2-1744-A601-46A3EC3C3028}"/>
              </a:ext>
            </a:extLst>
          </p:cNvPr>
          <p:cNvSpPr>
            <a:spLocks noGrp="1"/>
          </p:cNvSpPr>
          <p:nvPr>
            <p:ph type="body" sz="quarter" idx="20" hasCustomPrompt="1"/>
          </p:nvPr>
        </p:nvSpPr>
        <p:spPr>
          <a:xfrm>
            <a:off x="1463040" y="4429436"/>
            <a:ext cx="10326624" cy="256032"/>
          </a:xfrm>
        </p:spPr>
        <p:txBody>
          <a:bodyPr>
            <a:noAutofit/>
          </a:bodyPr>
          <a:lstStyle/>
          <a:p>
            <a:pPr lvl="1"/>
            <a:r>
              <a:rPr lang="en-US"/>
              <a:t>Click to edit Master text styles  </a:t>
            </a:r>
          </a:p>
        </p:txBody>
      </p:sp>
      <p:sp>
        <p:nvSpPr>
          <p:cNvPr id="15" name="Content Placeholder 2">
            <a:extLst>
              <a:ext uri="{FF2B5EF4-FFF2-40B4-BE49-F238E27FC236}">
                <a16:creationId xmlns:a16="http://schemas.microsoft.com/office/drawing/2014/main" id="{3E4820EB-47F6-7D40-BFC9-E9CF65247A14}"/>
              </a:ext>
            </a:extLst>
          </p:cNvPr>
          <p:cNvSpPr>
            <a:spLocks noGrp="1"/>
          </p:cNvSpPr>
          <p:nvPr>
            <p:ph idx="21"/>
          </p:nvPr>
        </p:nvSpPr>
        <p:spPr>
          <a:xfrm>
            <a:off x="1463040" y="5738368"/>
            <a:ext cx="10326624" cy="585216"/>
          </a:xfrm>
        </p:spPr>
        <p:txBody>
          <a:bodyPr>
            <a:noAutofit/>
          </a:bodyPr>
          <a:lstStyle/>
          <a:p>
            <a:pPr lvl="0"/>
            <a:r>
              <a:rPr lang="en-US"/>
              <a:t>Click to edit Master text styles</a:t>
            </a:r>
          </a:p>
        </p:txBody>
      </p:sp>
      <p:sp>
        <p:nvSpPr>
          <p:cNvPr id="16" name="Text Placeholder 7">
            <a:extLst>
              <a:ext uri="{FF2B5EF4-FFF2-40B4-BE49-F238E27FC236}">
                <a16:creationId xmlns:a16="http://schemas.microsoft.com/office/drawing/2014/main" id="{4C4FCCBA-C785-2442-97E8-0C63A71EE255}"/>
              </a:ext>
            </a:extLst>
          </p:cNvPr>
          <p:cNvSpPr>
            <a:spLocks noGrp="1"/>
          </p:cNvSpPr>
          <p:nvPr>
            <p:ph type="body" sz="quarter" idx="22" hasCustomPrompt="1"/>
          </p:nvPr>
        </p:nvSpPr>
        <p:spPr>
          <a:xfrm>
            <a:off x="1463040" y="5474116"/>
            <a:ext cx="10326624" cy="256032"/>
          </a:xfrm>
        </p:spPr>
        <p:txBody>
          <a:bodyPr>
            <a:noAutofit/>
          </a:bodyPr>
          <a:lstStyle/>
          <a:p>
            <a:pPr lvl="1"/>
            <a:r>
              <a:rPr lang="en-US"/>
              <a:t>Click to edit Master text styles  </a:t>
            </a:r>
          </a:p>
        </p:txBody>
      </p:sp>
      <p:sp>
        <p:nvSpPr>
          <p:cNvPr id="17" name="Picture Placeholder 16">
            <a:extLst>
              <a:ext uri="{FF2B5EF4-FFF2-40B4-BE49-F238E27FC236}">
                <a16:creationId xmlns:a16="http://schemas.microsoft.com/office/drawing/2014/main" id="{6727853D-02C2-9B43-AC7D-E9F9E0BF3B6D}"/>
              </a:ext>
            </a:extLst>
          </p:cNvPr>
          <p:cNvSpPr>
            <a:spLocks noGrp="1"/>
          </p:cNvSpPr>
          <p:nvPr>
            <p:ph type="pic" sz="quarter" idx="23" hasCustomPrompt="1"/>
          </p:nvPr>
        </p:nvSpPr>
        <p:spPr>
          <a:xfrm>
            <a:off x="414528" y="1306384"/>
            <a:ext cx="848784" cy="848784"/>
          </a:xfrm>
        </p:spPr>
        <p:txBody>
          <a:bodyPr>
            <a:noAutofit/>
          </a:bodyPr>
          <a:lstStyle>
            <a:lvl1pPr>
              <a:defRPr>
                <a:solidFill>
                  <a:schemeClr val="tx1"/>
                </a:solidFill>
              </a:defRPr>
            </a:lvl1pPr>
          </a:lstStyle>
          <a:p>
            <a:r>
              <a:rPr lang="en-US" dirty="0"/>
              <a:t>Insert Icon</a:t>
            </a:r>
          </a:p>
        </p:txBody>
      </p:sp>
      <p:sp>
        <p:nvSpPr>
          <p:cNvPr id="18" name="Picture Placeholder 16">
            <a:extLst>
              <a:ext uri="{FF2B5EF4-FFF2-40B4-BE49-F238E27FC236}">
                <a16:creationId xmlns:a16="http://schemas.microsoft.com/office/drawing/2014/main" id="{8564B239-227C-7C48-82AC-553DF83DD2E2}"/>
              </a:ext>
            </a:extLst>
          </p:cNvPr>
          <p:cNvSpPr>
            <a:spLocks noGrp="1"/>
          </p:cNvSpPr>
          <p:nvPr>
            <p:ph type="pic" sz="quarter" idx="24" hasCustomPrompt="1"/>
          </p:nvPr>
        </p:nvSpPr>
        <p:spPr>
          <a:xfrm>
            <a:off x="414528" y="2340079"/>
            <a:ext cx="848784" cy="848784"/>
          </a:xfrm>
        </p:spPr>
        <p:txBody>
          <a:bodyPr>
            <a:noAutofit/>
          </a:bodyPr>
          <a:lstStyle>
            <a:lvl1pPr>
              <a:defRPr>
                <a:solidFill>
                  <a:schemeClr val="tx1"/>
                </a:solidFill>
              </a:defRPr>
            </a:lvl1pPr>
          </a:lstStyle>
          <a:p>
            <a:r>
              <a:rPr lang="en-US" dirty="0"/>
              <a:t>Insert Icon</a:t>
            </a:r>
          </a:p>
        </p:txBody>
      </p:sp>
      <p:sp>
        <p:nvSpPr>
          <p:cNvPr id="19" name="Picture Placeholder 16">
            <a:extLst>
              <a:ext uri="{FF2B5EF4-FFF2-40B4-BE49-F238E27FC236}">
                <a16:creationId xmlns:a16="http://schemas.microsoft.com/office/drawing/2014/main" id="{2CA3F994-B1FA-9D4E-9B8F-18EEC37B2459}"/>
              </a:ext>
            </a:extLst>
          </p:cNvPr>
          <p:cNvSpPr>
            <a:spLocks noGrp="1"/>
          </p:cNvSpPr>
          <p:nvPr>
            <p:ph type="pic" sz="quarter" idx="25" hasCustomPrompt="1"/>
          </p:nvPr>
        </p:nvSpPr>
        <p:spPr>
          <a:xfrm>
            <a:off x="414528" y="3384757"/>
            <a:ext cx="848784" cy="848784"/>
          </a:xfrm>
        </p:spPr>
        <p:txBody>
          <a:bodyPr>
            <a:noAutofit/>
          </a:bodyPr>
          <a:lstStyle>
            <a:lvl1pPr>
              <a:defRPr>
                <a:solidFill>
                  <a:schemeClr val="tx1"/>
                </a:solidFill>
              </a:defRPr>
            </a:lvl1pPr>
          </a:lstStyle>
          <a:p>
            <a:r>
              <a:rPr lang="en-US" dirty="0"/>
              <a:t>Insert Icon</a:t>
            </a:r>
          </a:p>
        </p:txBody>
      </p:sp>
      <p:sp>
        <p:nvSpPr>
          <p:cNvPr id="20" name="Picture Placeholder 16">
            <a:extLst>
              <a:ext uri="{FF2B5EF4-FFF2-40B4-BE49-F238E27FC236}">
                <a16:creationId xmlns:a16="http://schemas.microsoft.com/office/drawing/2014/main" id="{00219C51-9C72-2C45-B034-61165B2A0246}"/>
              </a:ext>
            </a:extLst>
          </p:cNvPr>
          <p:cNvSpPr>
            <a:spLocks noGrp="1"/>
          </p:cNvSpPr>
          <p:nvPr>
            <p:ph type="pic" sz="quarter" idx="26" hasCustomPrompt="1"/>
          </p:nvPr>
        </p:nvSpPr>
        <p:spPr>
          <a:xfrm>
            <a:off x="414528" y="4429436"/>
            <a:ext cx="848784" cy="848784"/>
          </a:xfrm>
        </p:spPr>
        <p:txBody>
          <a:bodyPr>
            <a:noAutofit/>
          </a:bodyPr>
          <a:lstStyle>
            <a:lvl1pPr>
              <a:defRPr>
                <a:solidFill>
                  <a:schemeClr val="tx1"/>
                </a:solidFill>
              </a:defRPr>
            </a:lvl1pPr>
          </a:lstStyle>
          <a:p>
            <a:r>
              <a:rPr lang="en-US" dirty="0"/>
              <a:t>Insert Icon</a:t>
            </a:r>
          </a:p>
        </p:txBody>
      </p:sp>
      <p:sp>
        <p:nvSpPr>
          <p:cNvPr id="21" name="Picture Placeholder 16">
            <a:extLst>
              <a:ext uri="{FF2B5EF4-FFF2-40B4-BE49-F238E27FC236}">
                <a16:creationId xmlns:a16="http://schemas.microsoft.com/office/drawing/2014/main" id="{CAC5B47B-4F96-FD46-909E-A65BD427CC47}"/>
              </a:ext>
            </a:extLst>
          </p:cNvPr>
          <p:cNvSpPr>
            <a:spLocks noGrp="1"/>
          </p:cNvSpPr>
          <p:nvPr>
            <p:ph type="pic" sz="quarter" idx="27" hasCustomPrompt="1"/>
          </p:nvPr>
        </p:nvSpPr>
        <p:spPr>
          <a:xfrm>
            <a:off x="414528" y="5474116"/>
            <a:ext cx="848784" cy="848784"/>
          </a:xfrm>
        </p:spPr>
        <p:txBody>
          <a:bodyPr>
            <a:noAutofit/>
          </a:bodyPr>
          <a:lstStyle>
            <a:lvl1pPr>
              <a:defRPr>
                <a:solidFill>
                  <a:schemeClr val="tx1"/>
                </a:solidFill>
              </a:defRPr>
            </a:lvl1pPr>
          </a:lstStyle>
          <a:p>
            <a:r>
              <a:rPr lang="en-US" dirty="0"/>
              <a:t>Insert Icon</a:t>
            </a:r>
          </a:p>
        </p:txBody>
      </p:sp>
    </p:spTree>
    <p:extLst>
      <p:ext uri="{BB962C8B-B14F-4D97-AF65-F5344CB8AC3E}">
        <p14:creationId xmlns:p14="http://schemas.microsoft.com/office/powerpoint/2010/main" val="21090943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 Description, Images -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08432" y="3035461"/>
            <a:ext cx="2682240" cy="3267456"/>
          </a:xfrm>
        </p:spPr>
        <p:txBody>
          <a:bodyPr>
            <a:noAutofit/>
          </a:bodyPr>
          <a:lstStyle/>
          <a:p>
            <a:pPr lvl="0"/>
            <a:r>
              <a:rPr lang="en-US"/>
              <a:t>Click to edit Master text styles</a:t>
            </a:r>
          </a:p>
          <a:p>
            <a:pPr lvl="1"/>
            <a:r>
              <a:rPr lang="en-US"/>
              <a:t>Second level</a:t>
            </a:r>
          </a:p>
          <a:p>
            <a:pPr lvl="2"/>
            <a:r>
              <a:rPr lang="en-US"/>
              <a:t>Third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3302000" y="3035461"/>
            <a:ext cx="2682240" cy="3267456"/>
          </a:xfrm>
        </p:spPr>
        <p:txBody>
          <a:bodyPr>
            <a:noAutofit/>
          </a:bodyPr>
          <a:lstStyle/>
          <a:p>
            <a:pPr lvl="0"/>
            <a:r>
              <a:rPr lang="en-US"/>
              <a:t>Click to edit Master text styles</a:t>
            </a:r>
          </a:p>
          <a:p>
            <a:pPr lvl="1"/>
            <a:r>
              <a:rPr lang="en-US"/>
              <a:t>Second level</a:t>
            </a:r>
          </a:p>
          <a:p>
            <a:pPr lvl="2"/>
            <a:r>
              <a:rPr lang="en-US"/>
              <a:t>Third level</a:t>
            </a:r>
          </a:p>
        </p:txBody>
      </p:sp>
      <p:sp>
        <p:nvSpPr>
          <p:cNvPr id="8" name="Content Placeholder 9">
            <a:extLst>
              <a:ext uri="{FF2B5EF4-FFF2-40B4-BE49-F238E27FC236}">
                <a16:creationId xmlns:a16="http://schemas.microsoft.com/office/drawing/2014/main" id="{B3B87C38-0E05-7B40-BAD1-AB7BBDDB0B31}"/>
              </a:ext>
            </a:extLst>
          </p:cNvPr>
          <p:cNvSpPr>
            <a:spLocks noGrp="1"/>
          </p:cNvSpPr>
          <p:nvPr>
            <p:ph sz="quarter" idx="15"/>
          </p:nvPr>
        </p:nvSpPr>
        <p:spPr>
          <a:xfrm>
            <a:off x="6202341" y="3035461"/>
            <a:ext cx="2682240" cy="3267456"/>
          </a:xfrm>
        </p:spPr>
        <p:txBody>
          <a:bodyPr>
            <a:noAutofit/>
          </a:bodyPr>
          <a:lstStyle/>
          <a:p>
            <a:pPr lvl="0"/>
            <a:r>
              <a:rPr lang="en-US"/>
              <a:t>Click to edit Master text styles</a:t>
            </a:r>
          </a:p>
          <a:p>
            <a:pPr lvl="1"/>
            <a:r>
              <a:rPr lang="en-US"/>
              <a:t>Second level</a:t>
            </a:r>
          </a:p>
          <a:p>
            <a:pPr lvl="2"/>
            <a:r>
              <a:rPr lang="en-US"/>
              <a:t>Third level</a:t>
            </a:r>
          </a:p>
        </p:txBody>
      </p:sp>
      <p:sp>
        <p:nvSpPr>
          <p:cNvPr id="9" name="Content Placeholder 9">
            <a:extLst>
              <a:ext uri="{FF2B5EF4-FFF2-40B4-BE49-F238E27FC236}">
                <a16:creationId xmlns:a16="http://schemas.microsoft.com/office/drawing/2014/main" id="{3796BFDD-2DEA-C248-9E96-6CABEA92DA75}"/>
              </a:ext>
            </a:extLst>
          </p:cNvPr>
          <p:cNvSpPr>
            <a:spLocks noGrp="1"/>
          </p:cNvSpPr>
          <p:nvPr>
            <p:ph sz="quarter" idx="16"/>
          </p:nvPr>
        </p:nvSpPr>
        <p:spPr>
          <a:xfrm>
            <a:off x="9095232" y="3035461"/>
            <a:ext cx="2682240" cy="3267456"/>
          </a:xfrm>
        </p:spPr>
        <p:txBody>
          <a:bodyPr>
            <a:noAutofit/>
          </a:bodyPr>
          <a:lstStyle/>
          <a:p>
            <a:pPr lvl="0"/>
            <a:r>
              <a:rPr lang="en-US"/>
              <a:t>Click to edit Master text styles</a:t>
            </a:r>
          </a:p>
          <a:p>
            <a:pPr lvl="1"/>
            <a:r>
              <a:rPr lang="en-US"/>
              <a:t>Second level</a:t>
            </a:r>
          </a:p>
          <a:p>
            <a:pPr lvl="2"/>
            <a:r>
              <a:rPr lang="en-US"/>
              <a:t>Third level</a:t>
            </a:r>
          </a:p>
        </p:txBody>
      </p:sp>
      <p:sp>
        <p:nvSpPr>
          <p:cNvPr id="11" name="Picture Placeholder 10">
            <a:extLst>
              <a:ext uri="{FF2B5EF4-FFF2-40B4-BE49-F238E27FC236}">
                <a16:creationId xmlns:a16="http://schemas.microsoft.com/office/drawing/2014/main" id="{3B8EA9F0-0AFA-6E4B-ADDF-18612D69E6B8}"/>
              </a:ext>
            </a:extLst>
          </p:cNvPr>
          <p:cNvSpPr>
            <a:spLocks noGrp="1"/>
          </p:cNvSpPr>
          <p:nvPr>
            <p:ph type="pic" sz="quarter" idx="17" hasCustomPrompt="1"/>
          </p:nvPr>
        </p:nvSpPr>
        <p:spPr>
          <a:xfrm>
            <a:off x="414528" y="1305394"/>
            <a:ext cx="2684272" cy="1514007"/>
          </a:xfrm>
        </p:spPr>
        <p:txBody>
          <a:bodyPr>
            <a:noAutofit/>
          </a:bodyPr>
          <a:lstStyle/>
          <a:p>
            <a:r>
              <a:rPr lang="en-US" dirty="0"/>
              <a:t>Insert Image</a:t>
            </a:r>
          </a:p>
        </p:txBody>
      </p:sp>
      <p:sp>
        <p:nvSpPr>
          <p:cNvPr id="12" name="Picture Placeholder 10">
            <a:extLst>
              <a:ext uri="{FF2B5EF4-FFF2-40B4-BE49-F238E27FC236}">
                <a16:creationId xmlns:a16="http://schemas.microsoft.com/office/drawing/2014/main" id="{D1452510-B362-2145-869F-446E0DD19745}"/>
              </a:ext>
            </a:extLst>
          </p:cNvPr>
          <p:cNvSpPr>
            <a:spLocks noGrp="1"/>
          </p:cNvSpPr>
          <p:nvPr>
            <p:ph type="pic" sz="quarter" idx="18" hasCustomPrompt="1"/>
          </p:nvPr>
        </p:nvSpPr>
        <p:spPr>
          <a:xfrm>
            <a:off x="3307419" y="1305394"/>
            <a:ext cx="2684272" cy="1514007"/>
          </a:xfrm>
        </p:spPr>
        <p:txBody>
          <a:bodyPr>
            <a:noAutofit/>
          </a:bodyPr>
          <a:lstStyle/>
          <a:p>
            <a:r>
              <a:rPr lang="en-US" dirty="0"/>
              <a:t>Insert Image</a:t>
            </a:r>
          </a:p>
        </p:txBody>
      </p:sp>
      <p:sp>
        <p:nvSpPr>
          <p:cNvPr id="13" name="Picture Placeholder 10">
            <a:extLst>
              <a:ext uri="{FF2B5EF4-FFF2-40B4-BE49-F238E27FC236}">
                <a16:creationId xmlns:a16="http://schemas.microsoft.com/office/drawing/2014/main" id="{C5CC9EEF-FDBD-F547-B924-41AED08F6A26}"/>
              </a:ext>
            </a:extLst>
          </p:cNvPr>
          <p:cNvSpPr>
            <a:spLocks noGrp="1"/>
          </p:cNvSpPr>
          <p:nvPr>
            <p:ph type="pic" sz="quarter" idx="19" hasCustomPrompt="1"/>
          </p:nvPr>
        </p:nvSpPr>
        <p:spPr>
          <a:xfrm>
            <a:off x="6200309" y="1305394"/>
            <a:ext cx="2684272" cy="1514007"/>
          </a:xfrm>
        </p:spPr>
        <p:txBody>
          <a:bodyPr>
            <a:noAutofit/>
          </a:bodyPr>
          <a:lstStyle/>
          <a:p>
            <a:r>
              <a:rPr lang="en-US" dirty="0"/>
              <a:t>Insert Image</a:t>
            </a:r>
          </a:p>
        </p:txBody>
      </p:sp>
      <p:sp>
        <p:nvSpPr>
          <p:cNvPr id="14" name="Picture Placeholder 10">
            <a:extLst>
              <a:ext uri="{FF2B5EF4-FFF2-40B4-BE49-F238E27FC236}">
                <a16:creationId xmlns:a16="http://schemas.microsoft.com/office/drawing/2014/main" id="{540375AD-9550-484F-8AA7-9C316E5C7B1F}"/>
              </a:ext>
            </a:extLst>
          </p:cNvPr>
          <p:cNvSpPr>
            <a:spLocks noGrp="1"/>
          </p:cNvSpPr>
          <p:nvPr>
            <p:ph type="pic" sz="quarter" idx="20" hasCustomPrompt="1"/>
          </p:nvPr>
        </p:nvSpPr>
        <p:spPr>
          <a:xfrm>
            <a:off x="9093200" y="1305394"/>
            <a:ext cx="2684272" cy="1514007"/>
          </a:xfrm>
        </p:spPr>
        <p:txBody>
          <a:bodyPr>
            <a:noAutofit/>
          </a:bodyPr>
          <a:lstStyle/>
          <a:p>
            <a:r>
              <a:rPr lang="en-US" dirty="0"/>
              <a:t>Insert Image</a:t>
            </a:r>
          </a:p>
        </p:txBody>
      </p:sp>
    </p:spTree>
    <p:extLst>
      <p:ext uri="{BB962C8B-B14F-4D97-AF65-F5344CB8AC3E}">
        <p14:creationId xmlns:p14="http://schemas.microsoft.com/office/powerpoint/2010/main" val="42627051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 Numbered Description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1354725" y="1304989"/>
            <a:ext cx="6570075" cy="1514411"/>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1358463" y="3029527"/>
            <a:ext cx="6567828" cy="1517073"/>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Content Placeholder 9">
            <a:extLst>
              <a:ext uri="{FF2B5EF4-FFF2-40B4-BE49-F238E27FC236}">
                <a16:creationId xmlns:a16="http://schemas.microsoft.com/office/drawing/2014/main" id="{F0D54809-F610-6B44-91F9-3858CC5E7942}"/>
              </a:ext>
            </a:extLst>
          </p:cNvPr>
          <p:cNvSpPr>
            <a:spLocks noGrp="1"/>
          </p:cNvSpPr>
          <p:nvPr>
            <p:ph sz="quarter" idx="15"/>
          </p:nvPr>
        </p:nvSpPr>
        <p:spPr>
          <a:xfrm>
            <a:off x="1358463" y="4756728"/>
            <a:ext cx="6567828" cy="1517073"/>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Oval 8">
            <a:extLst>
              <a:ext uri="{FF2B5EF4-FFF2-40B4-BE49-F238E27FC236}">
                <a16:creationId xmlns:a16="http://schemas.microsoft.com/office/drawing/2014/main" id="{C46DF764-9B2C-9340-A249-1575A0C90899}"/>
              </a:ext>
            </a:extLst>
          </p:cNvPr>
          <p:cNvSpPr>
            <a:spLocks noChangeAspect="1"/>
          </p:cNvSpPr>
          <p:nvPr userDrawn="1"/>
        </p:nvSpPr>
        <p:spPr>
          <a:xfrm>
            <a:off x="414528" y="1304989"/>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1</a:t>
            </a:r>
          </a:p>
        </p:txBody>
      </p:sp>
      <p:sp>
        <p:nvSpPr>
          <p:cNvPr id="11" name="Oval 10">
            <a:extLst>
              <a:ext uri="{FF2B5EF4-FFF2-40B4-BE49-F238E27FC236}">
                <a16:creationId xmlns:a16="http://schemas.microsoft.com/office/drawing/2014/main" id="{D0EC19E6-A3F0-D145-8638-702A4662BAE8}"/>
              </a:ext>
            </a:extLst>
          </p:cNvPr>
          <p:cNvSpPr>
            <a:spLocks noChangeAspect="1"/>
          </p:cNvSpPr>
          <p:nvPr userDrawn="1"/>
        </p:nvSpPr>
        <p:spPr>
          <a:xfrm>
            <a:off x="414528" y="3029527"/>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2</a:t>
            </a:r>
          </a:p>
        </p:txBody>
      </p:sp>
      <p:sp>
        <p:nvSpPr>
          <p:cNvPr id="12" name="Oval 11">
            <a:extLst>
              <a:ext uri="{FF2B5EF4-FFF2-40B4-BE49-F238E27FC236}">
                <a16:creationId xmlns:a16="http://schemas.microsoft.com/office/drawing/2014/main" id="{00C2CD83-7533-514F-AB3A-D0DC21AD4CF2}"/>
              </a:ext>
            </a:extLst>
          </p:cNvPr>
          <p:cNvSpPr>
            <a:spLocks noChangeAspect="1"/>
          </p:cNvSpPr>
          <p:nvPr userDrawn="1"/>
        </p:nvSpPr>
        <p:spPr>
          <a:xfrm>
            <a:off x="414528" y="4757719"/>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3</a:t>
            </a:r>
          </a:p>
        </p:txBody>
      </p:sp>
    </p:spTree>
    <p:extLst>
      <p:ext uri="{BB962C8B-B14F-4D97-AF65-F5344CB8AC3E}">
        <p14:creationId xmlns:p14="http://schemas.microsoft.com/office/powerpoint/2010/main" val="20787766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Numbered Description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1354725" y="1304989"/>
            <a:ext cx="10434939" cy="1097280"/>
          </a:xfrm>
        </p:spPr>
        <p:txBody>
          <a:bodyPr>
            <a:noAutofit/>
          </a:bodyPr>
          <a:lstStyle/>
          <a:p>
            <a:pPr lvl="0"/>
            <a:r>
              <a:rPr lang="en-US"/>
              <a:t>Click to edit Master text styles</a:t>
            </a:r>
          </a:p>
          <a:p>
            <a:pPr lvl="1"/>
            <a:r>
              <a:rPr lang="en-US"/>
              <a:t>Second level</a:t>
            </a:r>
          </a:p>
          <a:p>
            <a:pPr lvl="2"/>
            <a:r>
              <a:rPr lang="en-US"/>
              <a:t>Third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1358463" y="2584736"/>
            <a:ext cx="10431371" cy="1097280"/>
          </a:xfrm>
        </p:spPr>
        <p:txBody>
          <a:bodyPr>
            <a:noAutofit/>
          </a:bodyPr>
          <a:lstStyle/>
          <a:p>
            <a:pPr lvl="0"/>
            <a:r>
              <a:rPr lang="en-US"/>
              <a:t>Click to edit Master text styles</a:t>
            </a:r>
          </a:p>
          <a:p>
            <a:pPr lvl="1"/>
            <a:r>
              <a:rPr lang="en-US"/>
              <a:t>Second level</a:t>
            </a:r>
          </a:p>
          <a:p>
            <a:pPr lvl="2"/>
            <a:r>
              <a:rPr lang="en-US"/>
              <a:t>Third level</a:t>
            </a:r>
          </a:p>
        </p:txBody>
      </p:sp>
      <p:sp>
        <p:nvSpPr>
          <p:cNvPr id="8" name="Content Placeholder 9">
            <a:extLst>
              <a:ext uri="{FF2B5EF4-FFF2-40B4-BE49-F238E27FC236}">
                <a16:creationId xmlns:a16="http://schemas.microsoft.com/office/drawing/2014/main" id="{F0D54809-F610-6B44-91F9-3858CC5E7942}"/>
              </a:ext>
            </a:extLst>
          </p:cNvPr>
          <p:cNvSpPr>
            <a:spLocks noGrp="1"/>
          </p:cNvSpPr>
          <p:nvPr>
            <p:ph sz="quarter" idx="15"/>
          </p:nvPr>
        </p:nvSpPr>
        <p:spPr>
          <a:xfrm>
            <a:off x="1358463" y="3892835"/>
            <a:ext cx="10431371" cy="1097280"/>
          </a:xfrm>
        </p:spPr>
        <p:txBody>
          <a:bodyPr>
            <a:noAutofit/>
          </a:bodyPr>
          <a:lstStyle/>
          <a:p>
            <a:pPr lvl="0"/>
            <a:r>
              <a:rPr lang="en-US"/>
              <a:t>Click to edit Master text styles</a:t>
            </a:r>
          </a:p>
          <a:p>
            <a:pPr lvl="1"/>
            <a:r>
              <a:rPr lang="en-US"/>
              <a:t>Second level</a:t>
            </a:r>
          </a:p>
          <a:p>
            <a:pPr lvl="2"/>
            <a:r>
              <a:rPr lang="en-US"/>
              <a:t>Third level</a:t>
            </a:r>
          </a:p>
        </p:txBody>
      </p:sp>
      <p:sp>
        <p:nvSpPr>
          <p:cNvPr id="9" name="Oval 8">
            <a:extLst>
              <a:ext uri="{FF2B5EF4-FFF2-40B4-BE49-F238E27FC236}">
                <a16:creationId xmlns:a16="http://schemas.microsoft.com/office/drawing/2014/main" id="{C46DF764-9B2C-9340-A249-1575A0C90899}"/>
              </a:ext>
            </a:extLst>
          </p:cNvPr>
          <p:cNvSpPr>
            <a:spLocks noChangeAspect="1"/>
          </p:cNvSpPr>
          <p:nvPr userDrawn="1"/>
        </p:nvSpPr>
        <p:spPr>
          <a:xfrm>
            <a:off x="414528" y="1304989"/>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1</a:t>
            </a:r>
          </a:p>
        </p:txBody>
      </p:sp>
      <p:sp>
        <p:nvSpPr>
          <p:cNvPr id="11" name="Oval 10">
            <a:extLst>
              <a:ext uri="{FF2B5EF4-FFF2-40B4-BE49-F238E27FC236}">
                <a16:creationId xmlns:a16="http://schemas.microsoft.com/office/drawing/2014/main" id="{D0EC19E6-A3F0-D145-8638-702A4662BAE8}"/>
              </a:ext>
            </a:extLst>
          </p:cNvPr>
          <p:cNvSpPr>
            <a:spLocks noChangeAspect="1"/>
          </p:cNvSpPr>
          <p:nvPr userDrawn="1"/>
        </p:nvSpPr>
        <p:spPr>
          <a:xfrm>
            <a:off x="414528" y="2584736"/>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2</a:t>
            </a:r>
          </a:p>
        </p:txBody>
      </p:sp>
      <p:sp>
        <p:nvSpPr>
          <p:cNvPr id="12" name="Oval 11">
            <a:extLst>
              <a:ext uri="{FF2B5EF4-FFF2-40B4-BE49-F238E27FC236}">
                <a16:creationId xmlns:a16="http://schemas.microsoft.com/office/drawing/2014/main" id="{00C2CD83-7533-514F-AB3A-D0DC21AD4CF2}"/>
              </a:ext>
            </a:extLst>
          </p:cNvPr>
          <p:cNvSpPr>
            <a:spLocks noChangeAspect="1"/>
          </p:cNvSpPr>
          <p:nvPr userDrawn="1"/>
        </p:nvSpPr>
        <p:spPr>
          <a:xfrm>
            <a:off x="414528" y="3892835"/>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3</a:t>
            </a:r>
          </a:p>
        </p:txBody>
      </p:sp>
      <p:sp>
        <p:nvSpPr>
          <p:cNvPr id="13" name="Content Placeholder 9">
            <a:extLst>
              <a:ext uri="{FF2B5EF4-FFF2-40B4-BE49-F238E27FC236}">
                <a16:creationId xmlns:a16="http://schemas.microsoft.com/office/drawing/2014/main" id="{1EA4D963-B324-8F40-AE75-375EC4CAC0FA}"/>
              </a:ext>
            </a:extLst>
          </p:cNvPr>
          <p:cNvSpPr>
            <a:spLocks noGrp="1"/>
          </p:cNvSpPr>
          <p:nvPr>
            <p:ph sz="quarter" idx="16"/>
          </p:nvPr>
        </p:nvSpPr>
        <p:spPr>
          <a:xfrm>
            <a:off x="1358463" y="5229285"/>
            <a:ext cx="10431371" cy="1097280"/>
          </a:xfrm>
        </p:spPr>
        <p:txBody>
          <a:bodyPr>
            <a:noAutofit/>
          </a:bodyPr>
          <a:lstStyle/>
          <a:p>
            <a:pPr lvl="0"/>
            <a:r>
              <a:rPr lang="en-US"/>
              <a:t>Click to edit Master text styles</a:t>
            </a:r>
          </a:p>
          <a:p>
            <a:pPr lvl="1"/>
            <a:r>
              <a:rPr lang="en-US"/>
              <a:t>Second level</a:t>
            </a:r>
          </a:p>
          <a:p>
            <a:pPr lvl="2"/>
            <a:r>
              <a:rPr lang="en-US"/>
              <a:t>Third level</a:t>
            </a:r>
          </a:p>
        </p:txBody>
      </p:sp>
      <p:sp>
        <p:nvSpPr>
          <p:cNvPr id="14" name="Oval 13">
            <a:extLst>
              <a:ext uri="{FF2B5EF4-FFF2-40B4-BE49-F238E27FC236}">
                <a16:creationId xmlns:a16="http://schemas.microsoft.com/office/drawing/2014/main" id="{E6F81CDE-C07F-8C4D-AAF0-80106C01562A}"/>
              </a:ext>
            </a:extLst>
          </p:cNvPr>
          <p:cNvSpPr>
            <a:spLocks noChangeAspect="1"/>
          </p:cNvSpPr>
          <p:nvPr userDrawn="1"/>
        </p:nvSpPr>
        <p:spPr>
          <a:xfrm>
            <a:off x="414528" y="5229285"/>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4</a:t>
            </a:r>
          </a:p>
        </p:txBody>
      </p:sp>
    </p:spTree>
    <p:extLst>
      <p:ext uri="{BB962C8B-B14F-4D97-AF65-F5344CB8AC3E}">
        <p14:creationId xmlns:p14="http://schemas.microsoft.com/office/powerpoint/2010/main" val="6843244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 Numbered Description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1354725" y="1304989"/>
            <a:ext cx="4639675" cy="1514411"/>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1358463" y="3038053"/>
            <a:ext cx="4638088" cy="15085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Content Placeholder 9">
            <a:extLst>
              <a:ext uri="{FF2B5EF4-FFF2-40B4-BE49-F238E27FC236}">
                <a16:creationId xmlns:a16="http://schemas.microsoft.com/office/drawing/2014/main" id="{F0D54809-F610-6B44-91F9-3858CC5E7942}"/>
              </a:ext>
            </a:extLst>
          </p:cNvPr>
          <p:cNvSpPr>
            <a:spLocks noGrp="1"/>
          </p:cNvSpPr>
          <p:nvPr>
            <p:ph sz="quarter" idx="15"/>
          </p:nvPr>
        </p:nvSpPr>
        <p:spPr>
          <a:xfrm>
            <a:off x="1358463" y="4756728"/>
            <a:ext cx="4638088" cy="1517073"/>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Oval 8">
            <a:extLst>
              <a:ext uri="{FF2B5EF4-FFF2-40B4-BE49-F238E27FC236}">
                <a16:creationId xmlns:a16="http://schemas.microsoft.com/office/drawing/2014/main" id="{C46DF764-9B2C-9340-A249-1575A0C90899}"/>
              </a:ext>
            </a:extLst>
          </p:cNvPr>
          <p:cNvSpPr>
            <a:spLocks noChangeAspect="1"/>
          </p:cNvSpPr>
          <p:nvPr userDrawn="1"/>
        </p:nvSpPr>
        <p:spPr>
          <a:xfrm>
            <a:off x="414528" y="1304989"/>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1</a:t>
            </a:r>
          </a:p>
        </p:txBody>
      </p:sp>
      <p:sp>
        <p:nvSpPr>
          <p:cNvPr id="11" name="Oval 10">
            <a:extLst>
              <a:ext uri="{FF2B5EF4-FFF2-40B4-BE49-F238E27FC236}">
                <a16:creationId xmlns:a16="http://schemas.microsoft.com/office/drawing/2014/main" id="{D0EC19E6-A3F0-D145-8638-702A4662BAE8}"/>
              </a:ext>
            </a:extLst>
          </p:cNvPr>
          <p:cNvSpPr>
            <a:spLocks noChangeAspect="1"/>
          </p:cNvSpPr>
          <p:nvPr userDrawn="1"/>
        </p:nvSpPr>
        <p:spPr>
          <a:xfrm>
            <a:off x="414528" y="3038052"/>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2</a:t>
            </a:r>
          </a:p>
        </p:txBody>
      </p:sp>
      <p:sp>
        <p:nvSpPr>
          <p:cNvPr id="12" name="Oval 11">
            <a:extLst>
              <a:ext uri="{FF2B5EF4-FFF2-40B4-BE49-F238E27FC236}">
                <a16:creationId xmlns:a16="http://schemas.microsoft.com/office/drawing/2014/main" id="{00C2CD83-7533-514F-AB3A-D0DC21AD4CF2}"/>
              </a:ext>
            </a:extLst>
          </p:cNvPr>
          <p:cNvSpPr>
            <a:spLocks noChangeAspect="1"/>
          </p:cNvSpPr>
          <p:nvPr userDrawn="1"/>
        </p:nvSpPr>
        <p:spPr>
          <a:xfrm>
            <a:off x="414528" y="4757719"/>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3</a:t>
            </a:r>
          </a:p>
        </p:txBody>
      </p:sp>
      <p:sp>
        <p:nvSpPr>
          <p:cNvPr id="13" name="Content Placeholder 9">
            <a:extLst>
              <a:ext uri="{FF2B5EF4-FFF2-40B4-BE49-F238E27FC236}">
                <a16:creationId xmlns:a16="http://schemas.microsoft.com/office/drawing/2014/main" id="{2CE98D4E-85B6-874B-864D-847F53AFC43D}"/>
              </a:ext>
            </a:extLst>
          </p:cNvPr>
          <p:cNvSpPr>
            <a:spLocks noGrp="1"/>
          </p:cNvSpPr>
          <p:nvPr>
            <p:ph sz="quarter" idx="16"/>
          </p:nvPr>
        </p:nvSpPr>
        <p:spPr>
          <a:xfrm>
            <a:off x="7139503" y="1304545"/>
            <a:ext cx="4638088" cy="1517073"/>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4" name="Oval 13">
            <a:extLst>
              <a:ext uri="{FF2B5EF4-FFF2-40B4-BE49-F238E27FC236}">
                <a16:creationId xmlns:a16="http://schemas.microsoft.com/office/drawing/2014/main" id="{3B23E318-E8C6-5848-A66E-09CDD344BA6D}"/>
              </a:ext>
            </a:extLst>
          </p:cNvPr>
          <p:cNvSpPr>
            <a:spLocks noChangeAspect="1"/>
          </p:cNvSpPr>
          <p:nvPr userDrawn="1"/>
        </p:nvSpPr>
        <p:spPr>
          <a:xfrm>
            <a:off x="6205109" y="1304544"/>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4</a:t>
            </a:r>
          </a:p>
        </p:txBody>
      </p:sp>
      <p:sp>
        <p:nvSpPr>
          <p:cNvPr id="15" name="Content Placeholder 9">
            <a:extLst>
              <a:ext uri="{FF2B5EF4-FFF2-40B4-BE49-F238E27FC236}">
                <a16:creationId xmlns:a16="http://schemas.microsoft.com/office/drawing/2014/main" id="{28D09B3B-2388-FF41-9ED1-4D7D77AE6660}"/>
              </a:ext>
            </a:extLst>
          </p:cNvPr>
          <p:cNvSpPr>
            <a:spLocks noGrp="1"/>
          </p:cNvSpPr>
          <p:nvPr>
            <p:ph sz="quarter" idx="17"/>
          </p:nvPr>
        </p:nvSpPr>
        <p:spPr>
          <a:xfrm>
            <a:off x="7139503" y="3038053"/>
            <a:ext cx="4638088" cy="15085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Oval 15">
            <a:extLst>
              <a:ext uri="{FF2B5EF4-FFF2-40B4-BE49-F238E27FC236}">
                <a16:creationId xmlns:a16="http://schemas.microsoft.com/office/drawing/2014/main" id="{8FC0923A-C5BE-DC43-BA85-20C90D9A9387}"/>
              </a:ext>
            </a:extLst>
          </p:cNvPr>
          <p:cNvSpPr>
            <a:spLocks noChangeAspect="1"/>
          </p:cNvSpPr>
          <p:nvPr userDrawn="1"/>
        </p:nvSpPr>
        <p:spPr>
          <a:xfrm>
            <a:off x="6205109" y="3038052"/>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5</a:t>
            </a:r>
          </a:p>
        </p:txBody>
      </p:sp>
    </p:spTree>
    <p:extLst>
      <p:ext uri="{BB962C8B-B14F-4D97-AF65-F5344CB8AC3E}">
        <p14:creationId xmlns:p14="http://schemas.microsoft.com/office/powerpoint/2010/main" val="29137836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6 Numbered Description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1354725" y="1304989"/>
            <a:ext cx="4639675" cy="1514411"/>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10" name="Content Placeholder 9">
            <a:extLst>
              <a:ext uri="{FF2B5EF4-FFF2-40B4-BE49-F238E27FC236}">
                <a16:creationId xmlns:a16="http://schemas.microsoft.com/office/drawing/2014/main" id="{F6820A6E-4A26-844E-BDFE-CF6DB7C973DA}"/>
              </a:ext>
            </a:extLst>
          </p:cNvPr>
          <p:cNvSpPr>
            <a:spLocks noGrp="1"/>
          </p:cNvSpPr>
          <p:nvPr>
            <p:ph sz="quarter" idx="14"/>
          </p:nvPr>
        </p:nvSpPr>
        <p:spPr>
          <a:xfrm>
            <a:off x="1358463" y="3038053"/>
            <a:ext cx="4638088" cy="15085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Content Placeholder 9">
            <a:extLst>
              <a:ext uri="{FF2B5EF4-FFF2-40B4-BE49-F238E27FC236}">
                <a16:creationId xmlns:a16="http://schemas.microsoft.com/office/drawing/2014/main" id="{F0D54809-F610-6B44-91F9-3858CC5E7942}"/>
              </a:ext>
            </a:extLst>
          </p:cNvPr>
          <p:cNvSpPr>
            <a:spLocks noGrp="1"/>
          </p:cNvSpPr>
          <p:nvPr>
            <p:ph sz="quarter" idx="15"/>
          </p:nvPr>
        </p:nvSpPr>
        <p:spPr>
          <a:xfrm>
            <a:off x="1358463" y="4756728"/>
            <a:ext cx="4638088" cy="1517073"/>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Oval 8">
            <a:extLst>
              <a:ext uri="{FF2B5EF4-FFF2-40B4-BE49-F238E27FC236}">
                <a16:creationId xmlns:a16="http://schemas.microsoft.com/office/drawing/2014/main" id="{C46DF764-9B2C-9340-A249-1575A0C90899}"/>
              </a:ext>
            </a:extLst>
          </p:cNvPr>
          <p:cNvSpPr>
            <a:spLocks noChangeAspect="1"/>
          </p:cNvSpPr>
          <p:nvPr userDrawn="1"/>
        </p:nvSpPr>
        <p:spPr>
          <a:xfrm>
            <a:off x="414528" y="1304989"/>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1</a:t>
            </a:r>
          </a:p>
        </p:txBody>
      </p:sp>
      <p:sp>
        <p:nvSpPr>
          <p:cNvPr id="11" name="Oval 10">
            <a:extLst>
              <a:ext uri="{FF2B5EF4-FFF2-40B4-BE49-F238E27FC236}">
                <a16:creationId xmlns:a16="http://schemas.microsoft.com/office/drawing/2014/main" id="{D0EC19E6-A3F0-D145-8638-702A4662BAE8}"/>
              </a:ext>
            </a:extLst>
          </p:cNvPr>
          <p:cNvSpPr>
            <a:spLocks noChangeAspect="1"/>
          </p:cNvSpPr>
          <p:nvPr userDrawn="1"/>
        </p:nvSpPr>
        <p:spPr>
          <a:xfrm>
            <a:off x="414528" y="3038052"/>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2</a:t>
            </a:r>
          </a:p>
        </p:txBody>
      </p:sp>
      <p:sp>
        <p:nvSpPr>
          <p:cNvPr id="12" name="Oval 11">
            <a:extLst>
              <a:ext uri="{FF2B5EF4-FFF2-40B4-BE49-F238E27FC236}">
                <a16:creationId xmlns:a16="http://schemas.microsoft.com/office/drawing/2014/main" id="{00C2CD83-7533-514F-AB3A-D0DC21AD4CF2}"/>
              </a:ext>
            </a:extLst>
          </p:cNvPr>
          <p:cNvSpPr>
            <a:spLocks noChangeAspect="1"/>
          </p:cNvSpPr>
          <p:nvPr userDrawn="1"/>
        </p:nvSpPr>
        <p:spPr>
          <a:xfrm>
            <a:off x="414528" y="4756727"/>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3</a:t>
            </a:r>
          </a:p>
        </p:txBody>
      </p:sp>
      <p:sp>
        <p:nvSpPr>
          <p:cNvPr id="13" name="Content Placeholder 9">
            <a:extLst>
              <a:ext uri="{FF2B5EF4-FFF2-40B4-BE49-F238E27FC236}">
                <a16:creationId xmlns:a16="http://schemas.microsoft.com/office/drawing/2014/main" id="{2CE98D4E-85B6-874B-864D-847F53AFC43D}"/>
              </a:ext>
            </a:extLst>
          </p:cNvPr>
          <p:cNvSpPr>
            <a:spLocks noGrp="1"/>
          </p:cNvSpPr>
          <p:nvPr>
            <p:ph sz="quarter" idx="16"/>
          </p:nvPr>
        </p:nvSpPr>
        <p:spPr>
          <a:xfrm>
            <a:off x="7139503" y="1304545"/>
            <a:ext cx="4638088" cy="1517073"/>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4" name="Oval 13">
            <a:extLst>
              <a:ext uri="{FF2B5EF4-FFF2-40B4-BE49-F238E27FC236}">
                <a16:creationId xmlns:a16="http://schemas.microsoft.com/office/drawing/2014/main" id="{3B23E318-E8C6-5848-A66E-09CDD344BA6D}"/>
              </a:ext>
            </a:extLst>
          </p:cNvPr>
          <p:cNvSpPr>
            <a:spLocks noChangeAspect="1"/>
          </p:cNvSpPr>
          <p:nvPr userDrawn="1"/>
        </p:nvSpPr>
        <p:spPr>
          <a:xfrm>
            <a:off x="6205109" y="1304544"/>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4</a:t>
            </a:r>
          </a:p>
        </p:txBody>
      </p:sp>
      <p:sp>
        <p:nvSpPr>
          <p:cNvPr id="15" name="Content Placeholder 9">
            <a:extLst>
              <a:ext uri="{FF2B5EF4-FFF2-40B4-BE49-F238E27FC236}">
                <a16:creationId xmlns:a16="http://schemas.microsoft.com/office/drawing/2014/main" id="{28D09B3B-2388-FF41-9ED1-4D7D77AE6660}"/>
              </a:ext>
            </a:extLst>
          </p:cNvPr>
          <p:cNvSpPr>
            <a:spLocks noGrp="1"/>
          </p:cNvSpPr>
          <p:nvPr>
            <p:ph sz="quarter" idx="17"/>
          </p:nvPr>
        </p:nvSpPr>
        <p:spPr>
          <a:xfrm>
            <a:off x="7139503" y="3038053"/>
            <a:ext cx="4638088" cy="15085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Oval 15">
            <a:extLst>
              <a:ext uri="{FF2B5EF4-FFF2-40B4-BE49-F238E27FC236}">
                <a16:creationId xmlns:a16="http://schemas.microsoft.com/office/drawing/2014/main" id="{8FC0923A-C5BE-DC43-BA85-20C90D9A9387}"/>
              </a:ext>
            </a:extLst>
          </p:cNvPr>
          <p:cNvSpPr>
            <a:spLocks noChangeAspect="1"/>
          </p:cNvSpPr>
          <p:nvPr userDrawn="1"/>
        </p:nvSpPr>
        <p:spPr>
          <a:xfrm>
            <a:off x="6205109" y="3038052"/>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5</a:t>
            </a:r>
          </a:p>
        </p:txBody>
      </p:sp>
      <p:sp>
        <p:nvSpPr>
          <p:cNvPr id="17" name="Content Placeholder 9">
            <a:extLst>
              <a:ext uri="{FF2B5EF4-FFF2-40B4-BE49-F238E27FC236}">
                <a16:creationId xmlns:a16="http://schemas.microsoft.com/office/drawing/2014/main" id="{01BE4135-66D1-7046-9191-8930F818FFB0}"/>
              </a:ext>
            </a:extLst>
          </p:cNvPr>
          <p:cNvSpPr>
            <a:spLocks noGrp="1"/>
          </p:cNvSpPr>
          <p:nvPr>
            <p:ph sz="quarter" idx="18"/>
          </p:nvPr>
        </p:nvSpPr>
        <p:spPr>
          <a:xfrm>
            <a:off x="7139503" y="4756727"/>
            <a:ext cx="4638088" cy="150854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8" name="Oval 17">
            <a:extLst>
              <a:ext uri="{FF2B5EF4-FFF2-40B4-BE49-F238E27FC236}">
                <a16:creationId xmlns:a16="http://schemas.microsoft.com/office/drawing/2014/main" id="{56EB7A99-D00A-A94C-82F5-5D99365E8DDF}"/>
              </a:ext>
            </a:extLst>
          </p:cNvPr>
          <p:cNvSpPr>
            <a:spLocks noChangeAspect="1"/>
          </p:cNvSpPr>
          <p:nvPr userDrawn="1"/>
        </p:nvSpPr>
        <p:spPr>
          <a:xfrm>
            <a:off x="6205109" y="4756727"/>
            <a:ext cx="731520" cy="73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4267" dirty="0">
                <a:latin typeface="+mj-lt"/>
              </a:rPr>
              <a:t>6</a:t>
            </a:r>
          </a:p>
        </p:txBody>
      </p:sp>
    </p:spTree>
    <p:extLst>
      <p:ext uri="{BB962C8B-B14F-4D97-AF65-F5344CB8AC3E}">
        <p14:creationId xmlns:p14="http://schemas.microsoft.com/office/powerpoint/2010/main" val="10414455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Winners and Losers (1)">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14529" y="1304545"/>
            <a:ext cx="5471001" cy="503224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8" name="Text Placeholder 7">
            <a:extLst>
              <a:ext uri="{FF2B5EF4-FFF2-40B4-BE49-F238E27FC236}">
                <a16:creationId xmlns:a16="http://schemas.microsoft.com/office/drawing/2014/main" id="{9F94273F-F8C6-A34F-8FFF-291ECF891C6A}"/>
              </a:ext>
            </a:extLst>
          </p:cNvPr>
          <p:cNvSpPr>
            <a:spLocks noGrp="1"/>
          </p:cNvSpPr>
          <p:nvPr>
            <p:ph type="body" sz="quarter" idx="14" hasCustomPrompt="1"/>
          </p:nvPr>
        </p:nvSpPr>
        <p:spPr>
          <a:xfrm>
            <a:off x="7023099" y="1304545"/>
            <a:ext cx="4762500" cy="293625"/>
          </a:xfrm>
        </p:spPr>
        <p:txBody>
          <a:bodyPr anchor="t">
            <a:noAutofit/>
          </a:bodyPr>
          <a:lstStyle>
            <a:lvl1pPr>
              <a:defRPr>
                <a:solidFill>
                  <a:schemeClr val="accent3"/>
                </a:solidFill>
                <a:latin typeface="+mj-lt"/>
              </a:defRPr>
            </a:lvl1pPr>
          </a:lstStyle>
          <a:p>
            <a:pPr lvl="1"/>
            <a:r>
              <a:rPr lang="en-US"/>
              <a:t>Click to edit Master text styles  </a:t>
            </a:r>
          </a:p>
        </p:txBody>
      </p:sp>
      <p:sp>
        <p:nvSpPr>
          <p:cNvPr id="9" name="Content Placeholder 2">
            <a:extLst>
              <a:ext uri="{FF2B5EF4-FFF2-40B4-BE49-F238E27FC236}">
                <a16:creationId xmlns:a16="http://schemas.microsoft.com/office/drawing/2014/main" id="{D303673B-D4F4-0647-8335-73FEF12F457B}"/>
              </a:ext>
            </a:extLst>
          </p:cNvPr>
          <p:cNvSpPr>
            <a:spLocks noGrp="1"/>
          </p:cNvSpPr>
          <p:nvPr>
            <p:ph idx="15"/>
          </p:nvPr>
        </p:nvSpPr>
        <p:spPr>
          <a:xfrm>
            <a:off x="7019635" y="1589026"/>
            <a:ext cx="4765964" cy="209397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7">
            <a:extLst>
              <a:ext uri="{FF2B5EF4-FFF2-40B4-BE49-F238E27FC236}">
                <a16:creationId xmlns:a16="http://schemas.microsoft.com/office/drawing/2014/main" id="{691251F6-297A-D64F-8D46-D872617F21D4}"/>
              </a:ext>
            </a:extLst>
          </p:cNvPr>
          <p:cNvSpPr>
            <a:spLocks noGrp="1"/>
          </p:cNvSpPr>
          <p:nvPr>
            <p:ph type="body" sz="quarter" idx="16" hasCustomPrompt="1"/>
          </p:nvPr>
        </p:nvSpPr>
        <p:spPr>
          <a:xfrm>
            <a:off x="7023099" y="3886200"/>
            <a:ext cx="4762500" cy="284019"/>
          </a:xfrm>
        </p:spPr>
        <p:txBody>
          <a:bodyPr anchor="t">
            <a:noAutofit/>
          </a:bodyPr>
          <a:lstStyle>
            <a:lvl1pPr>
              <a:defRPr>
                <a:solidFill>
                  <a:schemeClr val="accent1"/>
                </a:solidFill>
                <a:latin typeface="+mj-lt"/>
              </a:defRPr>
            </a:lvl1pPr>
            <a:lvl2pPr>
              <a:defRPr>
                <a:solidFill>
                  <a:schemeClr val="accent1"/>
                </a:solidFill>
              </a:defRPr>
            </a:lvl2pPr>
          </a:lstStyle>
          <a:p>
            <a:pPr lvl="1"/>
            <a:r>
              <a:rPr lang="en-US"/>
              <a:t>Click to edit Master text styles  </a:t>
            </a:r>
          </a:p>
        </p:txBody>
      </p:sp>
      <p:sp>
        <p:nvSpPr>
          <p:cNvPr id="11" name="Content Placeholder 2">
            <a:extLst>
              <a:ext uri="{FF2B5EF4-FFF2-40B4-BE49-F238E27FC236}">
                <a16:creationId xmlns:a16="http://schemas.microsoft.com/office/drawing/2014/main" id="{663392D9-275D-7A4F-93D4-407DE849E9A9}"/>
              </a:ext>
            </a:extLst>
          </p:cNvPr>
          <p:cNvSpPr>
            <a:spLocks noGrp="1"/>
          </p:cNvSpPr>
          <p:nvPr>
            <p:ph idx="17"/>
          </p:nvPr>
        </p:nvSpPr>
        <p:spPr>
          <a:xfrm>
            <a:off x="7019635" y="4175207"/>
            <a:ext cx="4765964" cy="215244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F85E2F90-678F-0D41-95F3-282DAFBEC8B2}"/>
              </a:ext>
            </a:extLst>
          </p:cNvPr>
          <p:cNvGrpSpPr/>
          <p:nvPr userDrawn="1"/>
        </p:nvGrpSpPr>
        <p:grpSpPr>
          <a:xfrm>
            <a:off x="5993832" y="3937000"/>
            <a:ext cx="912435" cy="2387600"/>
            <a:chOff x="2938564" y="3643305"/>
            <a:chExt cx="519016" cy="2350493"/>
          </a:xfrm>
        </p:grpSpPr>
        <p:sp>
          <p:nvSpPr>
            <p:cNvPr id="13" name="AutoShape 6">
              <a:extLst>
                <a:ext uri="{FF2B5EF4-FFF2-40B4-BE49-F238E27FC236}">
                  <a16:creationId xmlns:a16="http://schemas.microsoft.com/office/drawing/2014/main" id="{EEFFB4D4-2BC5-1148-A880-A8523E128576}"/>
                </a:ext>
              </a:extLst>
            </p:cNvPr>
            <p:cNvSpPr>
              <a:spLocks noChangeAspect="1" noChangeArrowheads="1"/>
            </p:cNvSpPr>
            <p:nvPr userDrawn="1"/>
          </p:nvSpPr>
          <p:spPr bwMode="auto">
            <a:xfrm rot="5400000">
              <a:off x="2022825" y="4559044"/>
              <a:ext cx="2350493" cy="519016"/>
            </a:xfrm>
            <a:custGeom>
              <a:avLst/>
              <a:gdLst>
                <a:gd name="T0" fmla="*/ 594122 w 21600"/>
                <a:gd name="T1" fmla="*/ 0 h 21600"/>
                <a:gd name="T2" fmla="*/ 0 w 21600"/>
                <a:gd name="T3" fmla="*/ 323850 h 21600"/>
                <a:gd name="T4" fmla="*/ 594122 w 21600"/>
                <a:gd name="T5" fmla="*/ 647700 h 21600"/>
                <a:gd name="T6" fmla="*/ 792163 w 21600"/>
                <a:gd name="T7" fmla="*/ 32385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28575" algn="ctr">
              <a:noFill/>
              <a:miter lim="800000"/>
              <a:headEnd/>
              <a:tailEnd/>
            </a:ln>
          </p:spPr>
          <p:txBody>
            <a:bodyPr vert="eaVert" wrap="none" anchor="ctr">
              <a:noAutofit/>
            </a:bodyPr>
            <a:lstStyle/>
            <a:p>
              <a:endParaRPr lang="en-GB" sz="2400" dirty="0"/>
            </a:p>
          </p:txBody>
        </p:sp>
        <p:sp>
          <p:nvSpPr>
            <p:cNvPr id="14" name="TextBox 13">
              <a:extLst>
                <a:ext uri="{FF2B5EF4-FFF2-40B4-BE49-F238E27FC236}">
                  <a16:creationId xmlns:a16="http://schemas.microsoft.com/office/drawing/2014/main" id="{508821A8-41DE-0F41-9984-C298E99796E6}"/>
                </a:ext>
              </a:extLst>
            </p:cNvPr>
            <p:cNvSpPr txBox="1"/>
            <p:nvPr userDrawn="1"/>
          </p:nvSpPr>
          <p:spPr>
            <a:xfrm rot="16200000">
              <a:off x="2075880" y="4810527"/>
              <a:ext cx="2249425" cy="116714"/>
            </a:xfrm>
            <a:prstGeom prst="rect">
              <a:avLst/>
            </a:prstGeom>
            <a:noFill/>
          </p:spPr>
          <p:txBody>
            <a:bodyPr wrap="square" lIns="0" tIns="0" rIns="0" bIns="0" rtlCol="0" anchor="t" anchorCtr="1">
              <a:noAutofit/>
            </a:bodyPr>
            <a:lstStyle/>
            <a:p>
              <a:pPr algn="ctr"/>
              <a:r>
                <a:rPr lang="en-US" sz="1333" b="0" cap="all" spc="267" baseline="0" dirty="0">
                  <a:solidFill>
                    <a:schemeClr val="bg1"/>
                  </a:solidFill>
                  <a:latin typeface="+mj-lt"/>
                </a:rPr>
                <a:t>Barriers</a:t>
              </a:r>
            </a:p>
          </p:txBody>
        </p:sp>
      </p:grpSp>
      <p:grpSp>
        <p:nvGrpSpPr>
          <p:cNvPr id="15" name="Group 14">
            <a:extLst>
              <a:ext uri="{FF2B5EF4-FFF2-40B4-BE49-F238E27FC236}">
                <a16:creationId xmlns:a16="http://schemas.microsoft.com/office/drawing/2014/main" id="{A4A85852-9B59-B34D-87D0-0D168DEF3C6B}"/>
              </a:ext>
            </a:extLst>
          </p:cNvPr>
          <p:cNvGrpSpPr/>
          <p:nvPr userDrawn="1"/>
        </p:nvGrpSpPr>
        <p:grpSpPr>
          <a:xfrm>
            <a:off x="5996365" y="1420033"/>
            <a:ext cx="912435" cy="2483999"/>
            <a:chOff x="2938562" y="1247013"/>
            <a:chExt cx="519016" cy="2267712"/>
          </a:xfrm>
        </p:grpSpPr>
        <p:sp>
          <p:nvSpPr>
            <p:cNvPr id="16" name="AutoShape 6">
              <a:extLst>
                <a:ext uri="{FF2B5EF4-FFF2-40B4-BE49-F238E27FC236}">
                  <a16:creationId xmlns:a16="http://schemas.microsoft.com/office/drawing/2014/main" id="{24659213-35F1-884C-8BA7-A4A681D1FBB8}"/>
                </a:ext>
              </a:extLst>
            </p:cNvPr>
            <p:cNvSpPr>
              <a:spLocks noChangeAspect="1" noChangeArrowheads="1"/>
            </p:cNvSpPr>
            <p:nvPr userDrawn="1"/>
          </p:nvSpPr>
          <p:spPr bwMode="auto">
            <a:xfrm rot="16200000">
              <a:off x="2142299" y="2044038"/>
              <a:ext cx="2111541" cy="519016"/>
            </a:xfrm>
            <a:custGeom>
              <a:avLst/>
              <a:gdLst>
                <a:gd name="T0" fmla="*/ 594122 w 21600"/>
                <a:gd name="T1" fmla="*/ 0 h 21600"/>
                <a:gd name="T2" fmla="*/ 0 w 21600"/>
                <a:gd name="T3" fmla="*/ 323850 h 21600"/>
                <a:gd name="T4" fmla="*/ 594122 w 21600"/>
                <a:gd name="T5" fmla="*/ 647700 h 21600"/>
                <a:gd name="T6" fmla="*/ 792163 w 21600"/>
                <a:gd name="T7" fmla="*/ 32385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3"/>
            </a:solidFill>
            <a:ln w="28575" algn="ctr">
              <a:noFill/>
              <a:miter lim="800000"/>
              <a:headEnd/>
              <a:tailEnd/>
            </a:ln>
          </p:spPr>
          <p:txBody>
            <a:bodyPr vert="eaVert" wrap="none" anchor="ctr">
              <a:noAutofit/>
            </a:bodyPr>
            <a:lstStyle/>
            <a:p>
              <a:endParaRPr lang="en-GB" sz="2400" dirty="0">
                <a:solidFill>
                  <a:schemeClr val="bg1"/>
                </a:solidFill>
              </a:endParaRPr>
            </a:p>
          </p:txBody>
        </p:sp>
        <p:sp>
          <p:nvSpPr>
            <p:cNvPr id="17" name="TextBox 16">
              <a:extLst>
                <a:ext uri="{FF2B5EF4-FFF2-40B4-BE49-F238E27FC236}">
                  <a16:creationId xmlns:a16="http://schemas.microsoft.com/office/drawing/2014/main" id="{E4088769-6F4C-4D4A-AF59-277B01FF8EF6}"/>
                </a:ext>
              </a:extLst>
            </p:cNvPr>
            <p:cNvSpPr txBox="1"/>
            <p:nvPr userDrawn="1"/>
          </p:nvSpPr>
          <p:spPr>
            <a:xfrm rot="16200000">
              <a:off x="2064213" y="2322512"/>
              <a:ext cx="2267712" cy="116714"/>
            </a:xfrm>
            <a:prstGeom prst="rect">
              <a:avLst/>
            </a:prstGeom>
            <a:noFill/>
          </p:spPr>
          <p:txBody>
            <a:bodyPr wrap="square" lIns="0" tIns="0" rIns="0" bIns="0" rtlCol="0" anchor="ctr" anchorCtr="1">
              <a:noAutofit/>
            </a:bodyPr>
            <a:lstStyle/>
            <a:p>
              <a:pPr algn="ctr"/>
              <a:r>
                <a:rPr lang="en-US" sz="1333" b="0" kern="1200" cap="all" spc="356" baseline="0" dirty="0">
                  <a:solidFill>
                    <a:schemeClr val="bg1"/>
                  </a:solidFill>
                  <a:latin typeface="+mn-lt"/>
                  <a:ea typeface="+mn-ea"/>
                  <a:cs typeface="+mn-cs"/>
                </a:rPr>
                <a:t>Drivers</a:t>
              </a:r>
            </a:p>
          </p:txBody>
        </p:sp>
      </p:grpSp>
    </p:spTree>
    <p:extLst>
      <p:ext uri="{BB962C8B-B14F-4D97-AF65-F5344CB8AC3E}">
        <p14:creationId xmlns:p14="http://schemas.microsoft.com/office/powerpoint/2010/main" val="90952504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Winners and Losers (2)">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t>Click to edit Master title style</a:t>
            </a:r>
          </a:p>
        </p:txBody>
      </p:sp>
      <p:sp>
        <p:nvSpPr>
          <p:cNvPr id="3" name="Content Placeholder 2"/>
          <p:cNvSpPr>
            <a:spLocks noGrp="1"/>
          </p:cNvSpPr>
          <p:nvPr>
            <p:ph idx="1"/>
          </p:nvPr>
        </p:nvSpPr>
        <p:spPr>
          <a:xfrm>
            <a:off x="4267200" y="1304544"/>
            <a:ext cx="7522464" cy="1115291"/>
          </a:xfrm>
        </p:spPr>
        <p:txBody>
          <a:bodyPr>
            <a:noAutofit/>
          </a:bodyPr>
          <a:lstStyle/>
          <a:p>
            <a:pPr lvl="0"/>
            <a:r>
              <a:rPr lang="en-US"/>
              <a:t>Click to edit Master text styles</a:t>
            </a:r>
          </a:p>
          <a:p>
            <a:pPr lvl="1"/>
            <a:r>
              <a:rPr lang="en-US"/>
              <a:t>Second level</a:t>
            </a:r>
          </a:p>
          <a:p>
            <a:pPr lvl="2"/>
            <a:r>
              <a:rPr lang="en-US"/>
              <a:t>Third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7" name="Subtitle 2">
            <a:extLst>
              <a:ext uri="{FF2B5EF4-FFF2-40B4-BE49-F238E27FC236}">
                <a16:creationId xmlns:a16="http://schemas.microsoft.com/office/drawing/2014/main" id="{19256090-CE9B-1443-AED8-FEB19F5190A7}"/>
              </a:ext>
            </a:extLst>
          </p:cNvPr>
          <p:cNvSpPr>
            <a:spLocks noGrp="1"/>
          </p:cNvSpPr>
          <p:nvPr>
            <p:ph type="subTitle" idx="13"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8" name="Text Placeholder 7">
            <a:extLst>
              <a:ext uri="{FF2B5EF4-FFF2-40B4-BE49-F238E27FC236}">
                <a16:creationId xmlns:a16="http://schemas.microsoft.com/office/drawing/2014/main" id="{9F94273F-F8C6-A34F-8FFF-291ECF891C6A}"/>
              </a:ext>
            </a:extLst>
          </p:cNvPr>
          <p:cNvSpPr>
            <a:spLocks noGrp="1"/>
          </p:cNvSpPr>
          <p:nvPr>
            <p:ph type="body" sz="quarter" idx="14" hasCustomPrompt="1"/>
          </p:nvPr>
        </p:nvSpPr>
        <p:spPr>
          <a:xfrm>
            <a:off x="414528" y="1304544"/>
            <a:ext cx="2692400" cy="1115291"/>
          </a:xfrm>
        </p:spPr>
        <p:txBody>
          <a:bodyPr>
            <a:noAutofit/>
          </a:bodyPr>
          <a:lstStyle>
            <a:lvl1pPr>
              <a:defRPr>
                <a:solidFill>
                  <a:schemeClr val="accent3"/>
                </a:solidFill>
                <a:latin typeface="+mj-lt"/>
              </a:defRPr>
            </a:lvl1pPr>
          </a:lstStyle>
          <a:p>
            <a:pPr lvl="0"/>
            <a:r>
              <a:rPr lang="en-US"/>
              <a:t>Click to edit Master text styles  </a:t>
            </a:r>
          </a:p>
        </p:txBody>
      </p:sp>
      <p:sp>
        <p:nvSpPr>
          <p:cNvPr id="11" name="Content Placeholder 2">
            <a:extLst>
              <a:ext uri="{FF2B5EF4-FFF2-40B4-BE49-F238E27FC236}">
                <a16:creationId xmlns:a16="http://schemas.microsoft.com/office/drawing/2014/main" id="{F69EDD7A-4BC3-AE47-8B81-DB3E8D513A07}"/>
              </a:ext>
            </a:extLst>
          </p:cNvPr>
          <p:cNvSpPr>
            <a:spLocks noGrp="1"/>
          </p:cNvSpPr>
          <p:nvPr>
            <p:ph idx="15"/>
          </p:nvPr>
        </p:nvSpPr>
        <p:spPr>
          <a:xfrm>
            <a:off x="4267200" y="2600807"/>
            <a:ext cx="7522464" cy="1115291"/>
          </a:xfrm>
        </p:spPr>
        <p:txBody>
          <a:bodyPr>
            <a:noAutofit/>
          </a:bodyPr>
          <a:lstStyle/>
          <a:p>
            <a:pPr lvl="0"/>
            <a:r>
              <a:rPr lang="en-US"/>
              <a:t>Click to edit Master text styles</a:t>
            </a:r>
          </a:p>
          <a:p>
            <a:pPr lvl="1"/>
            <a:r>
              <a:rPr lang="en-US"/>
              <a:t>Second level</a:t>
            </a:r>
          </a:p>
          <a:p>
            <a:pPr lvl="2"/>
            <a:r>
              <a:rPr lang="en-US"/>
              <a:t>Third level</a:t>
            </a:r>
          </a:p>
        </p:txBody>
      </p:sp>
      <p:sp>
        <p:nvSpPr>
          <p:cNvPr id="12" name="Text Placeholder 7">
            <a:extLst>
              <a:ext uri="{FF2B5EF4-FFF2-40B4-BE49-F238E27FC236}">
                <a16:creationId xmlns:a16="http://schemas.microsoft.com/office/drawing/2014/main" id="{A5A2F138-D8A8-5544-A0E1-03F8633D481C}"/>
              </a:ext>
            </a:extLst>
          </p:cNvPr>
          <p:cNvSpPr>
            <a:spLocks noGrp="1"/>
          </p:cNvSpPr>
          <p:nvPr>
            <p:ph type="body" sz="quarter" idx="16" hasCustomPrompt="1"/>
          </p:nvPr>
        </p:nvSpPr>
        <p:spPr>
          <a:xfrm>
            <a:off x="414528" y="2600805"/>
            <a:ext cx="2692400" cy="1115291"/>
          </a:xfrm>
        </p:spPr>
        <p:txBody>
          <a:bodyPr>
            <a:noAutofit/>
          </a:bodyPr>
          <a:lstStyle>
            <a:lvl1pPr>
              <a:defRPr>
                <a:solidFill>
                  <a:schemeClr val="accent3"/>
                </a:solidFill>
                <a:latin typeface="+mj-lt"/>
              </a:defRPr>
            </a:lvl1pPr>
          </a:lstStyle>
          <a:p>
            <a:pPr lvl="0"/>
            <a:r>
              <a:rPr lang="en-US"/>
              <a:t>Click to edit Master text styles  </a:t>
            </a:r>
          </a:p>
        </p:txBody>
      </p:sp>
      <p:sp>
        <p:nvSpPr>
          <p:cNvPr id="13" name="Content Placeholder 2">
            <a:extLst>
              <a:ext uri="{FF2B5EF4-FFF2-40B4-BE49-F238E27FC236}">
                <a16:creationId xmlns:a16="http://schemas.microsoft.com/office/drawing/2014/main" id="{D4A897D2-2AFD-D84B-B749-7121B30D99E5}"/>
              </a:ext>
            </a:extLst>
          </p:cNvPr>
          <p:cNvSpPr>
            <a:spLocks noGrp="1"/>
          </p:cNvSpPr>
          <p:nvPr>
            <p:ph idx="17"/>
          </p:nvPr>
        </p:nvSpPr>
        <p:spPr>
          <a:xfrm>
            <a:off x="4267200" y="3906212"/>
            <a:ext cx="7522464" cy="1115291"/>
          </a:xfrm>
        </p:spPr>
        <p:txBody>
          <a:bodyPr>
            <a:noAutofit/>
          </a:bodyPr>
          <a:lstStyle/>
          <a:p>
            <a:pPr lvl="0"/>
            <a:r>
              <a:rPr lang="en-US"/>
              <a:t>Click to edit Master text styles</a:t>
            </a:r>
          </a:p>
          <a:p>
            <a:pPr lvl="1"/>
            <a:r>
              <a:rPr lang="en-US"/>
              <a:t>Second level</a:t>
            </a:r>
          </a:p>
          <a:p>
            <a:pPr lvl="2"/>
            <a:r>
              <a:rPr lang="en-US"/>
              <a:t>Third level</a:t>
            </a:r>
          </a:p>
        </p:txBody>
      </p:sp>
      <p:sp>
        <p:nvSpPr>
          <p:cNvPr id="14" name="Text Placeholder 7">
            <a:extLst>
              <a:ext uri="{FF2B5EF4-FFF2-40B4-BE49-F238E27FC236}">
                <a16:creationId xmlns:a16="http://schemas.microsoft.com/office/drawing/2014/main" id="{5FAAEA4D-F37F-E04F-A209-0C3D1C26FB11}"/>
              </a:ext>
            </a:extLst>
          </p:cNvPr>
          <p:cNvSpPr>
            <a:spLocks noGrp="1"/>
          </p:cNvSpPr>
          <p:nvPr>
            <p:ph type="body" sz="quarter" idx="18" hasCustomPrompt="1"/>
          </p:nvPr>
        </p:nvSpPr>
        <p:spPr>
          <a:xfrm>
            <a:off x="414528" y="3906211"/>
            <a:ext cx="2692400" cy="1115291"/>
          </a:xfrm>
        </p:spPr>
        <p:txBody>
          <a:bodyPr>
            <a:noAutofit/>
          </a:bodyPr>
          <a:lstStyle>
            <a:lvl1pPr>
              <a:defRPr>
                <a:solidFill>
                  <a:schemeClr val="accent1"/>
                </a:solidFill>
                <a:latin typeface="+mj-lt"/>
              </a:defRPr>
            </a:lvl1pPr>
            <a:lvl2pPr>
              <a:defRPr>
                <a:solidFill>
                  <a:schemeClr val="accent1"/>
                </a:solidFill>
              </a:defRPr>
            </a:lvl2pPr>
          </a:lstStyle>
          <a:p>
            <a:pPr lvl="0"/>
            <a:r>
              <a:rPr lang="en-US"/>
              <a:t>Click to edit Master text styles  </a:t>
            </a:r>
          </a:p>
        </p:txBody>
      </p:sp>
      <p:sp>
        <p:nvSpPr>
          <p:cNvPr id="15" name="Content Placeholder 2">
            <a:extLst>
              <a:ext uri="{FF2B5EF4-FFF2-40B4-BE49-F238E27FC236}">
                <a16:creationId xmlns:a16="http://schemas.microsoft.com/office/drawing/2014/main" id="{FE87BC77-581F-0F4B-91DB-2173BAA79D90}"/>
              </a:ext>
            </a:extLst>
          </p:cNvPr>
          <p:cNvSpPr>
            <a:spLocks noGrp="1"/>
          </p:cNvSpPr>
          <p:nvPr>
            <p:ph idx="19"/>
          </p:nvPr>
        </p:nvSpPr>
        <p:spPr>
          <a:xfrm>
            <a:off x="4267200" y="5211619"/>
            <a:ext cx="7522464" cy="1115291"/>
          </a:xfrm>
        </p:spPr>
        <p:txBody>
          <a:bodyPr>
            <a:noAutofit/>
          </a:bodyPr>
          <a:lstStyle/>
          <a:p>
            <a:pPr lvl="0"/>
            <a:r>
              <a:rPr lang="en-US"/>
              <a:t>Click to edit Master text styles</a:t>
            </a:r>
          </a:p>
          <a:p>
            <a:pPr lvl="1"/>
            <a:r>
              <a:rPr lang="en-US"/>
              <a:t>Second level</a:t>
            </a:r>
          </a:p>
          <a:p>
            <a:pPr lvl="2"/>
            <a:r>
              <a:rPr lang="en-US"/>
              <a:t>Third level</a:t>
            </a:r>
          </a:p>
        </p:txBody>
      </p:sp>
      <p:sp>
        <p:nvSpPr>
          <p:cNvPr id="16" name="Text Placeholder 7">
            <a:extLst>
              <a:ext uri="{FF2B5EF4-FFF2-40B4-BE49-F238E27FC236}">
                <a16:creationId xmlns:a16="http://schemas.microsoft.com/office/drawing/2014/main" id="{51D7C9D1-F98D-5D40-8A7C-2EA3E3737EE5}"/>
              </a:ext>
            </a:extLst>
          </p:cNvPr>
          <p:cNvSpPr>
            <a:spLocks noGrp="1"/>
          </p:cNvSpPr>
          <p:nvPr>
            <p:ph type="body" sz="quarter" idx="20" hasCustomPrompt="1"/>
          </p:nvPr>
        </p:nvSpPr>
        <p:spPr>
          <a:xfrm>
            <a:off x="414528" y="5211617"/>
            <a:ext cx="2692400" cy="1115291"/>
          </a:xfrm>
        </p:spPr>
        <p:txBody>
          <a:bodyPr>
            <a:noAutofit/>
          </a:bodyPr>
          <a:lstStyle>
            <a:lvl1pPr>
              <a:defRPr>
                <a:solidFill>
                  <a:schemeClr val="accent1"/>
                </a:solidFill>
                <a:latin typeface="+mj-lt"/>
              </a:defRPr>
            </a:lvl1pPr>
            <a:lvl2pPr>
              <a:defRPr>
                <a:solidFill>
                  <a:schemeClr val="accent1"/>
                </a:solidFill>
              </a:defRPr>
            </a:lvl2pPr>
          </a:lstStyle>
          <a:p>
            <a:pPr lvl="0"/>
            <a:r>
              <a:rPr lang="en-US"/>
              <a:t>Click to edit Master text styles  </a:t>
            </a:r>
          </a:p>
        </p:txBody>
      </p:sp>
      <p:grpSp>
        <p:nvGrpSpPr>
          <p:cNvPr id="17" name="Group 16">
            <a:extLst>
              <a:ext uri="{FF2B5EF4-FFF2-40B4-BE49-F238E27FC236}">
                <a16:creationId xmlns:a16="http://schemas.microsoft.com/office/drawing/2014/main" id="{9C6166FA-EACD-6244-865A-6F32FA27308D}"/>
              </a:ext>
            </a:extLst>
          </p:cNvPr>
          <p:cNvGrpSpPr/>
          <p:nvPr userDrawn="1"/>
        </p:nvGrpSpPr>
        <p:grpSpPr>
          <a:xfrm>
            <a:off x="3151565" y="3937000"/>
            <a:ext cx="912435" cy="2387600"/>
            <a:chOff x="2938564" y="3643305"/>
            <a:chExt cx="519016" cy="2350493"/>
          </a:xfrm>
        </p:grpSpPr>
        <p:sp>
          <p:nvSpPr>
            <p:cNvPr id="18" name="AutoShape 6">
              <a:extLst>
                <a:ext uri="{FF2B5EF4-FFF2-40B4-BE49-F238E27FC236}">
                  <a16:creationId xmlns:a16="http://schemas.microsoft.com/office/drawing/2014/main" id="{04CC44CA-0BD3-E246-A368-2797A87DD1D5}"/>
                </a:ext>
              </a:extLst>
            </p:cNvPr>
            <p:cNvSpPr>
              <a:spLocks noChangeAspect="1" noChangeArrowheads="1"/>
            </p:cNvSpPr>
            <p:nvPr userDrawn="1"/>
          </p:nvSpPr>
          <p:spPr bwMode="auto">
            <a:xfrm rot="5400000">
              <a:off x="2022825" y="4559044"/>
              <a:ext cx="2350493" cy="519016"/>
            </a:xfrm>
            <a:custGeom>
              <a:avLst/>
              <a:gdLst>
                <a:gd name="T0" fmla="*/ 594122 w 21600"/>
                <a:gd name="T1" fmla="*/ 0 h 21600"/>
                <a:gd name="T2" fmla="*/ 0 w 21600"/>
                <a:gd name="T3" fmla="*/ 323850 h 21600"/>
                <a:gd name="T4" fmla="*/ 594122 w 21600"/>
                <a:gd name="T5" fmla="*/ 647700 h 21600"/>
                <a:gd name="T6" fmla="*/ 792163 w 21600"/>
                <a:gd name="T7" fmla="*/ 32385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28575" algn="ctr">
              <a:noFill/>
              <a:miter lim="800000"/>
              <a:headEnd/>
              <a:tailEnd/>
            </a:ln>
          </p:spPr>
          <p:txBody>
            <a:bodyPr vert="eaVert" wrap="none" anchor="ctr">
              <a:noAutofit/>
            </a:bodyPr>
            <a:lstStyle/>
            <a:p>
              <a:endParaRPr lang="en-GB" sz="2400" dirty="0"/>
            </a:p>
          </p:txBody>
        </p:sp>
        <p:sp>
          <p:nvSpPr>
            <p:cNvPr id="19" name="TextBox 18">
              <a:extLst>
                <a:ext uri="{FF2B5EF4-FFF2-40B4-BE49-F238E27FC236}">
                  <a16:creationId xmlns:a16="http://schemas.microsoft.com/office/drawing/2014/main" id="{FD298BC4-23BB-C64D-A480-AB5749CAAF24}"/>
                </a:ext>
              </a:extLst>
            </p:cNvPr>
            <p:cNvSpPr txBox="1"/>
            <p:nvPr userDrawn="1"/>
          </p:nvSpPr>
          <p:spPr>
            <a:xfrm rot="16200000">
              <a:off x="2075880" y="4810527"/>
              <a:ext cx="2249425" cy="116714"/>
            </a:xfrm>
            <a:prstGeom prst="rect">
              <a:avLst/>
            </a:prstGeom>
            <a:noFill/>
          </p:spPr>
          <p:txBody>
            <a:bodyPr wrap="square" lIns="0" tIns="0" rIns="0" bIns="0" rtlCol="0" anchor="t" anchorCtr="1">
              <a:noAutofit/>
            </a:bodyPr>
            <a:lstStyle/>
            <a:p>
              <a:pPr algn="ctr"/>
              <a:r>
                <a:rPr lang="en-US" sz="1333" b="0" cap="all" spc="267" baseline="0" dirty="0">
                  <a:solidFill>
                    <a:schemeClr val="bg1"/>
                  </a:solidFill>
                  <a:latin typeface="+mj-lt"/>
                </a:rPr>
                <a:t>Barriers</a:t>
              </a:r>
            </a:p>
          </p:txBody>
        </p:sp>
      </p:grpSp>
      <p:grpSp>
        <p:nvGrpSpPr>
          <p:cNvPr id="20" name="Group 19">
            <a:extLst>
              <a:ext uri="{FF2B5EF4-FFF2-40B4-BE49-F238E27FC236}">
                <a16:creationId xmlns:a16="http://schemas.microsoft.com/office/drawing/2014/main" id="{92D52522-15CD-9541-BCF3-6ADC671D06D5}"/>
              </a:ext>
            </a:extLst>
          </p:cNvPr>
          <p:cNvGrpSpPr/>
          <p:nvPr userDrawn="1"/>
        </p:nvGrpSpPr>
        <p:grpSpPr>
          <a:xfrm>
            <a:off x="3154099" y="1420033"/>
            <a:ext cx="912435" cy="2483999"/>
            <a:chOff x="2938562" y="1247013"/>
            <a:chExt cx="519016" cy="2267712"/>
          </a:xfrm>
        </p:grpSpPr>
        <p:sp>
          <p:nvSpPr>
            <p:cNvPr id="21" name="AutoShape 6">
              <a:extLst>
                <a:ext uri="{FF2B5EF4-FFF2-40B4-BE49-F238E27FC236}">
                  <a16:creationId xmlns:a16="http://schemas.microsoft.com/office/drawing/2014/main" id="{08409C6B-5ED2-8D4A-AB2D-7E03CC615406}"/>
                </a:ext>
              </a:extLst>
            </p:cNvPr>
            <p:cNvSpPr>
              <a:spLocks noChangeAspect="1" noChangeArrowheads="1"/>
            </p:cNvSpPr>
            <p:nvPr userDrawn="1"/>
          </p:nvSpPr>
          <p:spPr bwMode="auto">
            <a:xfrm rot="16200000">
              <a:off x="2142299" y="2044038"/>
              <a:ext cx="2111541" cy="519016"/>
            </a:xfrm>
            <a:custGeom>
              <a:avLst/>
              <a:gdLst>
                <a:gd name="T0" fmla="*/ 594122 w 21600"/>
                <a:gd name="T1" fmla="*/ 0 h 21600"/>
                <a:gd name="T2" fmla="*/ 0 w 21600"/>
                <a:gd name="T3" fmla="*/ 323850 h 21600"/>
                <a:gd name="T4" fmla="*/ 594122 w 21600"/>
                <a:gd name="T5" fmla="*/ 647700 h 21600"/>
                <a:gd name="T6" fmla="*/ 792163 w 21600"/>
                <a:gd name="T7" fmla="*/ 32385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3"/>
            </a:solidFill>
            <a:ln w="28575" algn="ctr">
              <a:noFill/>
              <a:miter lim="800000"/>
              <a:headEnd/>
              <a:tailEnd/>
            </a:ln>
          </p:spPr>
          <p:txBody>
            <a:bodyPr vert="eaVert" wrap="none" anchor="ctr">
              <a:noAutofit/>
            </a:bodyPr>
            <a:lstStyle/>
            <a:p>
              <a:endParaRPr lang="en-GB" sz="2400" dirty="0">
                <a:solidFill>
                  <a:schemeClr val="bg1"/>
                </a:solidFill>
              </a:endParaRPr>
            </a:p>
          </p:txBody>
        </p:sp>
        <p:sp>
          <p:nvSpPr>
            <p:cNvPr id="22" name="TextBox 21">
              <a:extLst>
                <a:ext uri="{FF2B5EF4-FFF2-40B4-BE49-F238E27FC236}">
                  <a16:creationId xmlns:a16="http://schemas.microsoft.com/office/drawing/2014/main" id="{AD2F0E63-133A-B145-A6CD-3DE83B9C427F}"/>
                </a:ext>
              </a:extLst>
            </p:cNvPr>
            <p:cNvSpPr txBox="1"/>
            <p:nvPr userDrawn="1"/>
          </p:nvSpPr>
          <p:spPr>
            <a:xfrm rot="16200000">
              <a:off x="2064213" y="2322512"/>
              <a:ext cx="2267712" cy="116714"/>
            </a:xfrm>
            <a:prstGeom prst="rect">
              <a:avLst/>
            </a:prstGeom>
            <a:noFill/>
          </p:spPr>
          <p:txBody>
            <a:bodyPr wrap="square" lIns="0" tIns="0" rIns="0" bIns="0" rtlCol="0" anchor="ctr" anchorCtr="1">
              <a:noAutofit/>
            </a:bodyPr>
            <a:lstStyle/>
            <a:p>
              <a:pPr algn="ctr"/>
              <a:r>
                <a:rPr lang="en-US" sz="1333" b="0" cap="all" spc="267" baseline="0" dirty="0">
                  <a:solidFill>
                    <a:schemeClr val="bg1"/>
                  </a:solidFill>
                  <a:latin typeface="+mj-lt"/>
                </a:rPr>
                <a:t>Drivers</a:t>
              </a:r>
            </a:p>
          </p:txBody>
        </p:sp>
      </p:grpSp>
    </p:spTree>
    <p:extLst>
      <p:ext uri="{BB962C8B-B14F-4D97-AF65-F5344CB8AC3E}">
        <p14:creationId xmlns:p14="http://schemas.microsoft.com/office/powerpoint/2010/main" val="3335318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B2495-C0ED-0658-FFCD-05A059D000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00B198-DCE5-760F-96A3-22B68C7BC5D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5675C4E-88DA-BAFC-8934-D89EF6FE5C5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89E5BF9-3024-1AE6-7F9D-D6527FFDFB69}"/>
              </a:ext>
            </a:extLst>
          </p:cNvPr>
          <p:cNvSpPr>
            <a:spLocks noGrp="1"/>
          </p:cNvSpPr>
          <p:nvPr>
            <p:ph type="dt" sz="half" idx="10"/>
          </p:nvPr>
        </p:nvSpPr>
        <p:spPr/>
        <p:txBody>
          <a:bodyPr/>
          <a:lstStyle/>
          <a:p>
            <a:fld id="{D8BB93F7-CB80-44C6-A81D-D630F6757A25}" type="datetimeFigureOut">
              <a:rPr lang="en-US" smtClean="0"/>
              <a:t>5/26/2025</a:t>
            </a:fld>
            <a:endParaRPr lang="en-US"/>
          </a:p>
        </p:txBody>
      </p:sp>
      <p:sp>
        <p:nvSpPr>
          <p:cNvPr id="6" name="Footer Placeholder 5">
            <a:extLst>
              <a:ext uri="{FF2B5EF4-FFF2-40B4-BE49-F238E27FC236}">
                <a16:creationId xmlns:a16="http://schemas.microsoft.com/office/drawing/2014/main" id="{3B0B74F0-59C9-2FAF-A004-254CD65041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955678-04AC-4682-BABC-728E8364EAC1}"/>
              </a:ext>
            </a:extLst>
          </p:cNvPr>
          <p:cNvSpPr>
            <a:spLocks noGrp="1"/>
          </p:cNvSpPr>
          <p:nvPr>
            <p:ph type="sldNum" sz="quarter" idx="12"/>
          </p:nvPr>
        </p:nvSpPr>
        <p:spPr/>
        <p:txBody>
          <a:bodyPr/>
          <a:lstStyle/>
          <a:p>
            <a:fld id="{0091BDB4-EEFD-47DE-8069-944626E22201}" type="slidenum">
              <a:rPr lang="en-US" smtClean="0"/>
              <a:t>‹#›</a:t>
            </a:fld>
            <a:endParaRPr lang="en-US"/>
          </a:p>
        </p:txBody>
      </p:sp>
    </p:spTree>
    <p:extLst>
      <p:ext uri="{BB962C8B-B14F-4D97-AF65-F5344CB8AC3E}">
        <p14:creationId xmlns:p14="http://schemas.microsoft.com/office/powerpoint/2010/main" val="21671385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8" name="Footer Placeholder 7">
            <a:extLst>
              <a:ext uri="{FF2B5EF4-FFF2-40B4-BE49-F238E27FC236}">
                <a16:creationId xmlns:a16="http://schemas.microsoft.com/office/drawing/2014/main" id="{90633BA0-E527-ED43-B204-73E6A879CF53}"/>
              </a:ext>
            </a:extLst>
          </p:cNvPr>
          <p:cNvSpPr>
            <a:spLocks noGrp="1"/>
          </p:cNvSpPr>
          <p:nvPr>
            <p:ph type="ftr" sz="quarter" idx="10"/>
          </p:nvPr>
        </p:nvSpPr>
        <p:spPr/>
        <p:txBody>
          <a:bodyPr>
            <a:noAutofit/>
          </a:bodyPr>
          <a:lstStyle/>
          <a:p>
            <a:r>
              <a:rPr lang="en-US" dirty="0"/>
              <a:t>© Euromonitor International</a:t>
            </a:r>
          </a:p>
        </p:txBody>
      </p:sp>
      <p:sp>
        <p:nvSpPr>
          <p:cNvPr id="9" name="Slide Number Placeholder 8">
            <a:extLst>
              <a:ext uri="{FF2B5EF4-FFF2-40B4-BE49-F238E27FC236}">
                <a16:creationId xmlns:a16="http://schemas.microsoft.com/office/drawing/2014/main" id="{5E9A6BBE-DDB9-964C-A1F6-3D49C3181DF7}"/>
              </a:ext>
            </a:extLst>
          </p:cNvPr>
          <p:cNvSpPr>
            <a:spLocks noGrp="1"/>
          </p:cNvSpPr>
          <p:nvPr>
            <p:ph type="sldNum" sz="quarter" idx="11"/>
          </p:nvPr>
        </p:nvSpPr>
        <p:spPr/>
        <p:txBody>
          <a:bodyPr>
            <a:noAutofit/>
          </a:bodyPr>
          <a:lstStyle/>
          <a:p>
            <a:fld id="{A7B9C364-902F-A048-87C3-DD7A523A6C86}" type="slidenum">
              <a:rPr lang="en-US" smtClean="0"/>
              <a:pPr/>
              <a:t>‹#›</a:t>
            </a:fld>
            <a:endParaRPr lang="en-US" dirty="0"/>
          </a:p>
        </p:txBody>
      </p:sp>
      <p:sp>
        <p:nvSpPr>
          <p:cNvPr id="2" name="Title 1">
            <a:extLst>
              <a:ext uri="{FF2B5EF4-FFF2-40B4-BE49-F238E27FC236}">
                <a16:creationId xmlns:a16="http://schemas.microsoft.com/office/drawing/2014/main" id="{816E6729-AC5B-8D40-AD9E-9B2696C03C8A}"/>
              </a:ext>
            </a:extLst>
          </p:cNvPr>
          <p:cNvSpPr>
            <a:spLocks noGrp="1"/>
          </p:cNvSpPr>
          <p:nvPr>
            <p:ph type="title"/>
          </p:nvPr>
        </p:nvSpPr>
        <p:spPr/>
        <p:txBody>
          <a:bodyPr>
            <a:noAutofit/>
          </a:bodyPr>
          <a:lstStyle/>
          <a:p>
            <a:r>
              <a:rPr lang="en-US"/>
              <a:t>Click to edit Master title style</a:t>
            </a:r>
          </a:p>
        </p:txBody>
      </p:sp>
      <p:graphicFrame>
        <p:nvGraphicFramePr>
          <p:cNvPr id="4" name="Table 4">
            <a:extLst>
              <a:ext uri="{FF2B5EF4-FFF2-40B4-BE49-F238E27FC236}">
                <a16:creationId xmlns:a16="http://schemas.microsoft.com/office/drawing/2014/main" id="{805BD91D-2DC0-4F48-B3EB-D682AD651911}"/>
              </a:ext>
            </a:extLst>
          </p:cNvPr>
          <p:cNvGraphicFramePr>
            <a:graphicFrameLocks noGrp="1"/>
          </p:cNvGraphicFramePr>
          <p:nvPr userDrawn="1"/>
        </p:nvGraphicFramePr>
        <p:xfrm>
          <a:off x="406401" y="1295399"/>
          <a:ext cx="11371073" cy="4826004"/>
        </p:xfrm>
        <a:graphic>
          <a:graphicData uri="http://schemas.openxmlformats.org/drawingml/2006/table">
            <a:tbl>
              <a:tblPr firstRow="1" bandRow="1">
                <a:tableStyleId>{9D7B26C5-4107-4FEC-AEDC-1716B250A1EF}</a:tableStyleId>
              </a:tblPr>
              <a:tblGrid>
                <a:gridCol w="2274215">
                  <a:extLst>
                    <a:ext uri="{9D8B030D-6E8A-4147-A177-3AD203B41FA5}">
                      <a16:colId xmlns:a16="http://schemas.microsoft.com/office/drawing/2014/main" val="4220620745"/>
                    </a:ext>
                  </a:extLst>
                </a:gridCol>
                <a:gridCol w="2274215">
                  <a:extLst>
                    <a:ext uri="{9D8B030D-6E8A-4147-A177-3AD203B41FA5}">
                      <a16:colId xmlns:a16="http://schemas.microsoft.com/office/drawing/2014/main" val="3288290699"/>
                    </a:ext>
                  </a:extLst>
                </a:gridCol>
                <a:gridCol w="2274215">
                  <a:extLst>
                    <a:ext uri="{9D8B030D-6E8A-4147-A177-3AD203B41FA5}">
                      <a16:colId xmlns:a16="http://schemas.microsoft.com/office/drawing/2014/main" val="3065978240"/>
                    </a:ext>
                  </a:extLst>
                </a:gridCol>
                <a:gridCol w="2274215">
                  <a:extLst>
                    <a:ext uri="{9D8B030D-6E8A-4147-A177-3AD203B41FA5}">
                      <a16:colId xmlns:a16="http://schemas.microsoft.com/office/drawing/2014/main" val="2677002837"/>
                    </a:ext>
                  </a:extLst>
                </a:gridCol>
                <a:gridCol w="2274215">
                  <a:extLst>
                    <a:ext uri="{9D8B030D-6E8A-4147-A177-3AD203B41FA5}">
                      <a16:colId xmlns:a16="http://schemas.microsoft.com/office/drawing/2014/main" val="1942176603"/>
                    </a:ext>
                  </a:extLst>
                </a:gridCol>
              </a:tblGrid>
              <a:tr h="385101">
                <a:tc>
                  <a:txBody>
                    <a:bodyPr/>
                    <a:lstStyle/>
                    <a:p>
                      <a:r>
                        <a:rPr lang="en-GB" sz="1300" b="0" dirty="0"/>
                        <a:t>Insert title</a:t>
                      </a:r>
                    </a:p>
                  </a:txBody>
                  <a:tcPr marL="0" marR="0" marT="0" marB="0"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b="0" dirty="0"/>
                        <a:t>Insert title</a:t>
                      </a:r>
                    </a:p>
                  </a:txBody>
                  <a:tcPr marL="0" marR="0" marT="0" marB="0"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b="0" dirty="0"/>
                        <a:t>Insert title</a:t>
                      </a:r>
                    </a:p>
                  </a:txBody>
                  <a:tcPr marL="0" marR="0" marT="0" marB="0"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b="0" dirty="0"/>
                        <a:t>Insert title</a:t>
                      </a:r>
                    </a:p>
                  </a:txBody>
                  <a:tcPr marL="0" marR="0" marT="0" marB="0"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300" b="0" dirty="0"/>
                        <a:t>Insert title</a:t>
                      </a:r>
                    </a:p>
                  </a:txBody>
                  <a:tcPr marL="0" marR="0" marT="0" marB="0" anchor="ct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7395506"/>
                  </a:ext>
                </a:extLst>
              </a:tr>
              <a:tr h="634415">
                <a:tc>
                  <a:txBody>
                    <a:bodyPr/>
                    <a:lstStyle/>
                    <a:p>
                      <a:endParaRPr lang="en-GB" sz="2400" dirty="0"/>
                    </a:p>
                  </a:txBody>
                  <a:tcPr marL="121920" marR="121920" marT="60960" marB="6096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869300769"/>
                  </a:ext>
                </a:extLst>
              </a:tr>
              <a:tr h="634415">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687898740"/>
                  </a:ext>
                </a:extLst>
              </a:tr>
              <a:tr h="634415">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314905663"/>
                  </a:ext>
                </a:extLst>
              </a:tr>
              <a:tr h="634415">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781772149"/>
                  </a:ext>
                </a:extLst>
              </a:tr>
              <a:tr h="634415">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260594"/>
                  </a:ext>
                </a:extLst>
              </a:tr>
              <a:tr h="634415">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17434423"/>
                  </a:ext>
                </a:extLst>
              </a:tr>
              <a:tr h="634415">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2400" dirty="0"/>
                    </a:p>
                  </a:txBody>
                  <a:tcPr marL="121920" marR="121920" marT="60960" marB="60960">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55584220"/>
                  </a:ext>
                </a:extLst>
              </a:tr>
            </a:tbl>
          </a:graphicData>
        </a:graphic>
      </p:graphicFrame>
    </p:spTree>
    <p:extLst>
      <p:ext uri="{BB962C8B-B14F-4D97-AF65-F5344CB8AC3E}">
        <p14:creationId xmlns:p14="http://schemas.microsoft.com/office/powerpoint/2010/main" val="9931195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3 Quotes, Text (b)">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FD3B01E-B1FA-F643-88CF-0B44E59B4C54}"/>
              </a:ext>
            </a:extLst>
          </p:cNvPr>
          <p:cNvSpPr/>
          <p:nvPr userDrawn="1"/>
        </p:nvSpPr>
        <p:spPr>
          <a:xfrm>
            <a:off x="0" y="0"/>
            <a:ext cx="6095235" cy="22688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2" name="Rectangle 21">
            <a:extLst>
              <a:ext uri="{FF2B5EF4-FFF2-40B4-BE49-F238E27FC236}">
                <a16:creationId xmlns:a16="http://schemas.microsoft.com/office/drawing/2014/main" id="{EF424E93-5F04-D84A-A6BA-17483C5010C3}"/>
              </a:ext>
            </a:extLst>
          </p:cNvPr>
          <p:cNvSpPr/>
          <p:nvPr userDrawn="1"/>
        </p:nvSpPr>
        <p:spPr>
          <a:xfrm>
            <a:off x="0" y="2268824"/>
            <a:ext cx="6095235" cy="2282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3" name="Rectangle 22">
            <a:extLst>
              <a:ext uri="{FF2B5EF4-FFF2-40B4-BE49-F238E27FC236}">
                <a16:creationId xmlns:a16="http://schemas.microsoft.com/office/drawing/2014/main" id="{F9FB0CE4-C1A8-1C41-A6D8-0E996144A4DC}"/>
              </a:ext>
            </a:extLst>
          </p:cNvPr>
          <p:cNvSpPr/>
          <p:nvPr userDrawn="1"/>
        </p:nvSpPr>
        <p:spPr>
          <a:xfrm>
            <a:off x="6096000" y="2268824"/>
            <a:ext cx="6095235" cy="22827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Text Placeholder 3">
            <a:extLst>
              <a:ext uri="{FF2B5EF4-FFF2-40B4-BE49-F238E27FC236}">
                <a16:creationId xmlns:a16="http://schemas.microsoft.com/office/drawing/2014/main" id="{C411F46E-F220-FA43-AC95-0E0D22B43996}"/>
              </a:ext>
            </a:extLst>
          </p:cNvPr>
          <p:cNvSpPr>
            <a:spLocks noGrp="1"/>
          </p:cNvSpPr>
          <p:nvPr>
            <p:ph type="body" sz="quarter" idx="35" hasCustomPrompt="1"/>
          </p:nvPr>
        </p:nvSpPr>
        <p:spPr>
          <a:xfrm>
            <a:off x="-765" y="0"/>
            <a:ext cx="6096000" cy="2269067"/>
          </a:xfrm>
          <a:noFill/>
        </p:spPr>
        <p:txBody>
          <a:bodyPr lIns="320040" rIns="274320" bIns="411480" anchor="b" anchorCtr="0"/>
          <a:lstStyle>
            <a:lvl1pPr>
              <a:defRPr lang="en-US" sz="2400" kern="1200" smtClean="0">
                <a:solidFill>
                  <a:schemeClr val="bg1"/>
                </a:solidFill>
                <a:latin typeface="+mj-lt"/>
                <a:ea typeface="+mj-ea"/>
                <a:cs typeface="+mj-cs"/>
              </a:defRPr>
            </a:lvl1pPr>
          </a:lstStyle>
          <a:p>
            <a:pPr lvl="0"/>
            <a:r>
              <a:rPr lang="en-US"/>
              <a:t>Click to add text</a:t>
            </a:r>
          </a:p>
        </p:txBody>
      </p:sp>
      <p:sp>
        <p:nvSpPr>
          <p:cNvPr id="5" name="Footer Placeholder 4">
            <a:extLst>
              <a:ext uri="{FF2B5EF4-FFF2-40B4-BE49-F238E27FC236}">
                <a16:creationId xmlns:a16="http://schemas.microsoft.com/office/drawing/2014/main" id="{6A64DD2D-AD9D-9B4C-9BCC-1A29FA95C990}"/>
              </a:ext>
            </a:extLst>
          </p:cNvPr>
          <p:cNvSpPr>
            <a:spLocks noGrp="1"/>
          </p:cNvSpPr>
          <p:nvPr userDrawn="1">
            <p:ph type="ftr" sz="quarter" idx="28"/>
          </p:nvPr>
        </p:nvSpPr>
        <p:spPr/>
        <p:txBody>
          <a:bodyPr>
            <a:noAutofit/>
          </a:bodyPr>
          <a:lstStyle/>
          <a:p>
            <a:pPr>
              <a:defRPr/>
            </a:pPr>
            <a:r>
              <a:rPr lang="en-US" dirty="0">
                <a:cs typeface="Arial" charset="0"/>
              </a:rPr>
              <a:t>© </a:t>
            </a:r>
            <a:r>
              <a:rPr lang="en-US" kern="0" dirty="0">
                <a:cs typeface="Arial" charset="0"/>
              </a:rPr>
              <a:t>Euromonitor</a:t>
            </a:r>
            <a:r>
              <a:rPr lang="en-US" dirty="0">
                <a:cs typeface="Arial" charset="0"/>
              </a:rPr>
              <a:t> Internation</a:t>
            </a:r>
            <a:r>
              <a:rPr lang="en-US" dirty="0">
                <a:cs typeface="Tahoma" pitchFamily="34" charset="0"/>
              </a:rPr>
              <a:t>al</a:t>
            </a:r>
          </a:p>
        </p:txBody>
      </p:sp>
      <p:sp>
        <p:nvSpPr>
          <p:cNvPr id="7" name="Text Placeholder 6">
            <a:extLst>
              <a:ext uri="{FF2B5EF4-FFF2-40B4-BE49-F238E27FC236}">
                <a16:creationId xmlns:a16="http://schemas.microsoft.com/office/drawing/2014/main" id="{441AF44C-0332-F046-A528-26E9298625BC}"/>
              </a:ext>
            </a:extLst>
          </p:cNvPr>
          <p:cNvSpPr>
            <a:spLocks noGrp="1"/>
          </p:cNvSpPr>
          <p:nvPr>
            <p:ph type="body" sz="quarter" idx="31"/>
          </p:nvPr>
        </p:nvSpPr>
        <p:spPr>
          <a:xfrm>
            <a:off x="406400" y="4749800"/>
            <a:ext cx="11379200" cy="157480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6" name="Text Placeholder 3">
            <a:extLst>
              <a:ext uri="{FF2B5EF4-FFF2-40B4-BE49-F238E27FC236}">
                <a16:creationId xmlns:a16="http://schemas.microsoft.com/office/drawing/2014/main" id="{42133020-3163-8D4B-B547-FF63261961CF}"/>
              </a:ext>
            </a:extLst>
          </p:cNvPr>
          <p:cNvSpPr>
            <a:spLocks noGrp="1"/>
          </p:cNvSpPr>
          <p:nvPr>
            <p:ph type="body" sz="quarter" idx="16" hasCustomPrompt="1"/>
          </p:nvPr>
        </p:nvSpPr>
        <p:spPr>
          <a:xfrm>
            <a:off x="406401" y="1741715"/>
            <a:ext cx="4708740" cy="268156"/>
          </a:xfrm>
          <a:noFill/>
        </p:spPr>
        <p:txBody>
          <a:bodyPr lIns="0" tIns="0" rIns="0" bIns="0" anchor="ctr" anchorCtr="0">
            <a:noAutofit/>
          </a:bodyPr>
          <a:lstStyle>
            <a:lvl1pPr algn="r">
              <a:lnSpc>
                <a:spcPct val="100000"/>
              </a:lnSpc>
              <a:defRPr sz="1867" i="1">
                <a:solidFill>
                  <a:schemeClr val="bg1"/>
                </a:solidFill>
              </a:defRPr>
            </a:lvl1pPr>
          </a:lstStyle>
          <a:p>
            <a:pPr lvl="0"/>
            <a:r>
              <a:rPr lang="en-US"/>
              <a:t>—Author</a:t>
            </a:r>
          </a:p>
        </p:txBody>
      </p:sp>
      <p:grpSp>
        <p:nvGrpSpPr>
          <p:cNvPr id="60" name="Group 59">
            <a:extLst>
              <a:ext uri="{FF2B5EF4-FFF2-40B4-BE49-F238E27FC236}">
                <a16:creationId xmlns:a16="http://schemas.microsoft.com/office/drawing/2014/main" id="{541AA318-413A-8A4E-A540-908155183A64}"/>
              </a:ext>
            </a:extLst>
          </p:cNvPr>
          <p:cNvGrpSpPr>
            <a:grpSpLocks noChangeAspect="1"/>
          </p:cNvGrpSpPr>
          <p:nvPr userDrawn="1"/>
        </p:nvGrpSpPr>
        <p:grpSpPr>
          <a:xfrm>
            <a:off x="5231729" y="1741715"/>
            <a:ext cx="407071" cy="268156"/>
            <a:chOff x="7514215" y="3985644"/>
            <a:chExt cx="1052760" cy="693498"/>
          </a:xfrm>
          <a:solidFill>
            <a:schemeClr val="accent3">
              <a:lumMod val="60000"/>
              <a:lumOff val="40000"/>
            </a:schemeClr>
          </a:solidFill>
        </p:grpSpPr>
        <p:sp>
          <p:nvSpPr>
            <p:cNvPr id="61" name="Rectangular Callout 13">
              <a:extLst>
                <a:ext uri="{FF2B5EF4-FFF2-40B4-BE49-F238E27FC236}">
                  <a16:creationId xmlns:a16="http://schemas.microsoft.com/office/drawing/2014/main" id="{987E7272-B920-1346-9092-5A534980F280}"/>
                </a:ext>
              </a:extLst>
            </p:cNvPr>
            <p:cNvSpPr/>
            <p:nvPr/>
          </p:nvSpPr>
          <p:spPr>
            <a:xfrm flipH="1">
              <a:off x="7514215" y="3985644"/>
              <a:ext cx="462210" cy="693498"/>
            </a:xfrm>
            <a:custGeom>
              <a:avLst/>
              <a:gdLst>
                <a:gd name="connsiteX0" fmla="*/ 0 w 460344"/>
                <a:gd name="connsiteY0" fmla="*/ 0 h 457755"/>
                <a:gd name="connsiteX1" fmla="*/ 76724 w 460344"/>
                <a:gd name="connsiteY1" fmla="*/ 0 h 457755"/>
                <a:gd name="connsiteX2" fmla="*/ 76724 w 460344"/>
                <a:gd name="connsiteY2" fmla="*/ 0 h 457755"/>
                <a:gd name="connsiteX3" fmla="*/ 191810 w 460344"/>
                <a:gd name="connsiteY3" fmla="*/ 0 h 457755"/>
                <a:gd name="connsiteX4" fmla="*/ 460344 w 460344"/>
                <a:gd name="connsiteY4" fmla="*/ 0 h 457755"/>
                <a:gd name="connsiteX5" fmla="*/ 460344 w 460344"/>
                <a:gd name="connsiteY5" fmla="*/ 267024 h 457755"/>
                <a:gd name="connsiteX6" fmla="*/ 460344 w 460344"/>
                <a:gd name="connsiteY6" fmla="*/ 267024 h 457755"/>
                <a:gd name="connsiteX7" fmla="*/ 460344 w 460344"/>
                <a:gd name="connsiteY7" fmla="*/ 381463 h 457755"/>
                <a:gd name="connsiteX8" fmla="*/ 460344 w 460344"/>
                <a:gd name="connsiteY8" fmla="*/ 457755 h 457755"/>
                <a:gd name="connsiteX9" fmla="*/ 191810 w 460344"/>
                <a:gd name="connsiteY9" fmla="*/ 457755 h 457755"/>
                <a:gd name="connsiteX10" fmla="*/ 134269 w 460344"/>
                <a:gd name="connsiteY10" fmla="*/ 514974 h 457755"/>
                <a:gd name="connsiteX11" fmla="*/ 76724 w 460344"/>
                <a:gd name="connsiteY11" fmla="*/ 457755 h 457755"/>
                <a:gd name="connsiteX12" fmla="*/ 0 w 460344"/>
                <a:gd name="connsiteY12" fmla="*/ 457755 h 457755"/>
                <a:gd name="connsiteX13" fmla="*/ 0 w 460344"/>
                <a:gd name="connsiteY13" fmla="*/ 381463 h 457755"/>
                <a:gd name="connsiteX14" fmla="*/ 0 w 460344"/>
                <a:gd name="connsiteY14" fmla="*/ 267024 h 457755"/>
                <a:gd name="connsiteX15" fmla="*/ 0 w 460344"/>
                <a:gd name="connsiteY15" fmla="*/ 267024 h 457755"/>
                <a:gd name="connsiteX16" fmla="*/ 0 w 460344"/>
                <a:gd name="connsiteY16" fmla="*/ 0 h 457755"/>
                <a:gd name="connsiteX0" fmla="*/ 0 w 460344"/>
                <a:gd name="connsiteY0" fmla="*/ 0 h 550692"/>
                <a:gd name="connsiteX1" fmla="*/ 76724 w 460344"/>
                <a:gd name="connsiteY1" fmla="*/ 0 h 550692"/>
                <a:gd name="connsiteX2" fmla="*/ 76724 w 460344"/>
                <a:gd name="connsiteY2" fmla="*/ 0 h 550692"/>
                <a:gd name="connsiteX3" fmla="*/ 191810 w 460344"/>
                <a:gd name="connsiteY3" fmla="*/ 0 h 550692"/>
                <a:gd name="connsiteX4" fmla="*/ 460344 w 460344"/>
                <a:gd name="connsiteY4" fmla="*/ 0 h 550692"/>
                <a:gd name="connsiteX5" fmla="*/ 460344 w 460344"/>
                <a:gd name="connsiteY5" fmla="*/ 267024 h 550692"/>
                <a:gd name="connsiteX6" fmla="*/ 460344 w 460344"/>
                <a:gd name="connsiteY6" fmla="*/ 267024 h 550692"/>
                <a:gd name="connsiteX7" fmla="*/ 460344 w 460344"/>
                <a:gd name="connsiteY7" fmla="*/ 381463 h 550692"/>
                <a:gd name="connsiteX8" fmla="*/ 460344 w 460344"/>
                <a:gd name="connsiteY8" fmla="*/ 457755 h 550692"/>
                <a:gd name="connsiteX9" fmla="*/ 191810 w 460344"/>
                <a:gd name="connsiteY9" fmla="*/ 457755 h 550692"/>
                <a:gd name="connsiteX10" fmla="*/ 43781 w 460344"/>
                <a:gd name="connsiteY10" fmla="*/ 550692 h 550692"/>
                <a:gd name="connsiteX11" fmla="*/ 76724 w 460344"/>
                <a:gd name="connsiteY11" fmla="*/ 457755 h 550692"/>
                <a:gd name="connsiteX12" fmla="*/ 0 w 460344"/>
                <a:gd name="connsiteY12" fmla="*/ 457755 h 550692"/>
                <a:gd name="connsiteX13" fmla="*/ 0 w 460344"/>
                <a:gd name="connsiteY13" fmla="*/ 381463 h 550692"/>
                <a:gd name="connsiteX14" fmla="*/ 0 w 460344"/>
                <a:gd name="connsiteY14" fmla="*/ 267024 h 550692"/>
                <a:gd name="connsiteX15" fmla="*/ 0 w 460344"/>
                <a:gd name="connsiteY15" fmla="*/ 267024 h 550692"/>
                <a:gd name="connsiteX16" fmla="*/ 0 w 460344"/>
                <a:gd name="connsiteY16" fmla="*/ 0 h 550692"/>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43781 w 460344"/>
                <a:gd name="connsiteY10" fmla="*/ 550692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88723"/>
                <a:gd name="connsiteX1" fmla="*/ 76724 w 460344"/>
                <a:gd name="connsiteY1" fmla="*/ 0 h 588723"/>
                <a:gd name="connsiteX2" fmla="*/ 76724 w 460344"/>
                <a:gd name="connsiteY2" fmla="*/ 0 h 588723"/>
                <a:gd name="connsiteX3" fmla="*/ 191810 w 460344"/>
                <a:gd name="connsiteY3" fmla="*/ 0 h 588723"/>
                <a:gd name="connsiteX4" fmla="*/ 460344 w 460344"/>
                <a:gd name="connsiteY4" fmla="*/ 0 h 588723"/>
                <a:gd name="connsiteX5" fmla="*/ 460344 w 460344"/>
                <a:gd name="connsiteY5" fmla="*/ 267024 h 588723"/>
                <a:gd name="connsiteX6" fmla="*/ 460344 w 460344"/>
                <a:gd name="connsiteY6" fmla="*/ 267024 h 588723"/>
                <a:gd name="connsiteX7" fmla="*/ 460344 w 460344"/>
                <a:gd name="connsiteY7" fmla="*/ 381463 h 588723"/>
                <a:gd name="connsiteX8" fmla="*/ 460344 w 460344"/>
                <a:gd name="connsiteY8" fmla="*/ 457755 h 588723"/>
                <a:gd name="connsiteX9" fmla="*/ 191810 w 460344"/>
                <a:gd name="connsiteY9" fmla="*/ 457755 h 588723"/>
                <a:gd name="connsiteX10" fmla="*/ 108075 w 460344"/>
                <a:gd name="connsiteY10" fmla="*/ 514973 h 588723"/>
                <a:gd name="connsiteX11" fmla="*/ 524 w 460344"/>
                <a:gd name="connsiteY11" fmla="*/ 588723 h 588723"/>
                <a:gd name="connsiteX12" fmla="*/ 0 w 460344"/>
                <a:gd name="connsiteY12" fmla="*/ 457755 h 588723"/>
                <a:gd name="connsiteX13" fmla="*/ 0 w 460344"/>
                <a:gd name="connsiteY13" fmla="*/ 381463 h 588723"/>
                <a:gd name="connsiteX14" fmla="*/ 0 w 460344"/>
                <a:gd name="connsiteY14" fmla="*/ 267024 h 588723"/>
                <a:gd name="connsiteX15" fmla="*/ 0 w 460344"/>
                <a:gd name="connsiteY15" fmla="*/ 267024 h 588723"/>
                <a:gd name="connsiteX16" fmla="*/ 0 w 460344"/>
                <a:gd name="connsiteY16" fmla="*/ 0 h 588723"/>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09941 w 462210"/>
                <a:gd name="connsiteY10" fmla="*/ 514973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2210" h="693498">
                  <a:moveTo>
                    <a:pt x="1866" y="0"/>
                  </a:moveTo>
                  <a:lnTo>
                    <a:pt x="78590" y="0"/>
                  </a:lnTo>
                  <a:lnTo>
                    <a:pt x="78590" y="0"/>
                  </a:lnTo>
                  <a:lnTo>
                    <a:pt x="193676" y="0"/>
                  </a:lnTo>
                  <a:lnTo>
                    <a:pt x="462210" y="0"/>
                  </a:lnTo>
                  <a:lnTo>
                    <a:pt x="462210" y="267024"/>
                  </a:lnTo>
                  <a:lnTo>
                    <a:pt x="462210" y="267024"/>
                  </a:lnTo>
                  <a:lnTo>
                    <a:pt x="462210" y="381463"/>
                  </a:lnTo>
                  <a:lnTo>
                    <a:pt x="462210" y="457755"/>
                  </a:lnTo>
                  <a:lnTo>
                    <a:pt x="227013" y="457755"/>
                  </a:lnTo>
                  <a:lnTo>
                    <a:pt x="114704" y="576885"/>
                  </a:lnTo>
                  <a:cubicBezTo>
                    <a:pt x="69330" y="626074"/>
                    <a:pt x="62053" y="632402"/>
                    <a:pt x="9" y="693498"/>
                  </a:cubicBezTo>
                  <a:cubicBezTo>
                    <a:pt x="-166" y="660954"/>
                    <a:pt x="2041" y="490299"/>
                    <a:pt x="1866" y="457755"/>
                  </a:cubicBezTo>
                  <a:lnTo>
                    <a:pt x="1866" y="381463"/>
                  </a:lnTo>
                  <a:lnTo>
                    <a:pt x="1866" y="267024"/>
                  </a:lnTo>
                  <a:lnTo>
                    <a:pt x="1866" y="267024"/>
                  </a:lnTo>
                  <a:lnTo>
                    <a:pt x="186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3200" dirty="0"/>
            </a:p>
          </p:txBody>
        </p:sp>
        <p:sp>
          <p:nvSpPr>
            <p:cNvPr id="62" name="Rectangular Callout 13">
              <a:extLst>
                <a:ext uri="{FF2B5EF4-FFF2-40B4-BE49-F238E27FC236}">
                  <a16:creationId xmlns:a16="http://schemas.microsoft.com/office/drawing/2014/main" id="{060BDAB8-6E51-3F4A-82F5-57C56323F6C0}"/>
                </a:ext>
              </a:extLst>
            </p:cNvPr>
            <p:cNvSpPr/>
            <p:nvPr/>
          </p:nvSpPr>
          <p:spPr>
            <a:xfrm flipH="1">
              <a:off x="8104765" y="3985644"/>
              <a:ext cx="462210" cy="693498"/>
            </a:xfrm>
            <a:custGeom>
              <a:avLst/>
              <a:gdLst>
                <a:gd name="connsiteX0" fmla="*/ 0 w 460344"/>
                <a:gd name="connsiteY0" fmla="*/ 0 h 457755"/>
                <a:gd name="connsiteX1" fmla="*/ 76724 w 460344"/>
                <a:gd name="connsiteY1" fmla="*/ 0 h 457755"/>
                <a:gd name="connsiteX2" fmla="*/ 76724 w 460344"/>
                <a:gd name="connsiteY2" fmla="*/ 0 h 457755"/>
                <a:gd name="connsiteX3" fmla="*/ 191810 w 460344"/>
                <a:gd name="connsiteY3" fmla="*/ 0 h 457755"/>
                <a:gd name="connsiteX4" fmla="*/ 460344 w 460344"/>
                <a:gd name="connsiteY4" fmla="*/ 0 h 457755"/>
                <a:gd name="connsiteX5" fmla="*/ 460344 w 460344"/>
                <a:gd name="connsiteY5" fmla="*/ 267024 h 457755"/>
                <a:gd name="connsiteX6" fmla="*/ 460344 w 460344"/>
                <a:gd name="connsiteY6" fmla="*/ 267024 h 457755"/>
                <a:gd name="connsiteX7" fmla="*/ 460344 w 460344"/>
                <a:gd name="connsiteY7" fmla="*/ 381463 h 457755"/>
                <a:gd name="connsiteX8" fmla="*/ 460344 w 460344"/>
                <a:gd name="connsiteY8" fmla="*/ 457755 h 457755"/>
                <a:gd name="connsiteX9" fmla="*/ 191810 w 460344"/>
                <a:gd name="connsiteY9" fmla="*/ 457755 h 457755"/>
                <a:gd name="connsiteX10" fmla="*/ 134269 w 460344"/>
                <a:gd name="connsiteY10" fmla="*/ 514974 h 457755"/>
                <a:gd name="connsiteX11" fmla="*/ 76724 w 460344"/>
                <a:gd name="connsiteY11" fmla="*/ 457755 h 457755"/>
                <a:gd name="connsiteX12" fmla="*/ 0 w 460344"/>
                <a:gd name="connsiteY12" fmla="*/ 457755 h 457755"/>
                <a:gd name="connsiteX13" fmla="*/ 0 w 460344"/>
                <a:gd name="connsiteY13" fmla="*/ 381463 h 457755"/>
                <a:gd name="connsiteX14" fmla="*/ 0 w 460344"/>
                <a:gd name="connsiteY14" fmla="*/ 267024 h 457755"/>
                <a:gd name="connsiteX15" fmla="*/ 0 w 460344"/>
                <a:gd name="connsiteY15" fmla="*/ 267024 h 457755"/>
                <a:gd name="connsiteX16" fmla="*/ 0 w 460344"/>
                <a:gd name="connsiteY16" fmla="*/ 0 h 457755"/>
                <a:gd name="connsiteX0" fmla="*/ 0 w 460344"/>
                <a:gd name="connsiteY0" fmla="*/ 0 h 550692"/>
                <a:gd name="connsiteX1" fmla="*/ 76724 w 460344"/>
                <a:gd name="connsiteY1" fmla="*/ 0 h 550692"/>
                <a:gd name="connsiteX2" fmla="*/ 76724 w 460344"/>
                <a:gd name="connsiteY2" fmla="*/ 0 h 550692"/>
                <a:gd name="connsiteX3" fmla="*/ 191810 w 460344"/>
                <a:gd name="connsiteY3" fmla="*/ 0 h 550692"/>
                <a:gd name="connsiteX4" fmla="*/ 460344 w 460344"/>
                <a:gd name="connsiteY4" fmla="*/ 0 h 550692"/>
                <a:gd name="connsiteX5" fmla="*/ 460344 w 460344"/>
                <a:gd name="connsiteY5" fmla="*/ 267024 h 550692"/>
                <a:gd name="connsiteX6" fmla="*/ 460344 w 460344"/>
                <a:gd name="connsiteY6" fmla="*/ 267024 h 550692"/>
                <a:gd name="connsiteX7" fmla="*/ 460344 w 460344"/>
                <a:gd name="connsiteY7" fmla="*/ 381463 h 550692"/>
                <a:gd name="connsiteX8" fmla="*/ 460344 w 460344"/>
                <a:gd name="connsiteY8" fmla="*/ 457755 h 550692"/>
                <a:gd name="connsiteX9" fmla="*/ 191810 w 460344"/>
                <a:gd name="connsiteY9" fmla="*/ 457755 h 550692"/>
                <a:gd name="connsiteX10" fmla="*/ 43781 w 460344"/>
                <a:gd name="connsiteY10" fmla="*/ 550692 h 550692"/>
                <a:gd name="connsiteX11" fmla="*/ 76724 w 460344"/>
                <a:gd name="connsiteY11" fmla="*/ 457755 h 550692"/>
                <a:gd name="connsiteX12" fmla="*/ 0 w 460344"/>
                <a:gd name="connsiteY12" fmla="*/ 457755 h 550692"/>
                <a:gd name="connsiteX13" fmla="*/ 0 w 460344"/>
                <a:gd name="connsiteY13" fmla="*/ 381463 h 550692"/>
                <a:gd name="connsiteX14" fmla="*/ 0 w 460344"/>
                <a:gd name="connsiteY14" fmla="*/ 267024 h 550692"/>
                <a:gd name="connsiteX15" fmla="*/ 0 w 460344"/>
                <a:gd name="connsiteY15" fmla="*/ 267024 h 550692"/>
                <a:gd name="connsiteX16" fmla="*/ 0 w 460344"/>
                <a:gd name="connsiteY16" fmla="*/ 0 h 550692"/>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43781 w 460344"/>
                <a:gd name="connsiteY10" fmla="*/ 550692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88723"/>
                <a:gd name="connsiteX1" fmla="*/ 76724 w 460344"/>
                <a:gd name="connsiteY1" fmla="*/ 0 h 588723"/>
                <a:gd name="connsiteX2" fmla="*/ 76724 w 460344"/>
                <a:gd name="connsiteY2" fmla="*/ 0 h 588723"/>
                <a:gd name="connsiteX3" fmla="*/ 191810 w 460344"/>
                <a:gd name="connsiteY3" fmla="*/ 0 h 588723"/>
                <a:gd name="connsiteX4" fmla="*/ 460344 w 460344"/>
                <a:gd name="connsiteY4" fmla="*/ 0 h 588723"/>
                <a:gd name="connsiteX5" fmla="*/ 460344 w 460344"/>
                <a:gd name="connsiteY5" fmla="*/ 267024 h 588723"/>
                <a:gd name="connsiteX6" fmla="*/ 460344 w 460344"/>
                <a:gd name="connsiteY6" fmla="*/ 267024 h 588723"/>
                <a:gd name="connsiteX7" fmla="*/ 460344 w 460344"/>
                <a:gd name="connsiteY7" fmla="*/ 381463 h 588723"/>
                <a:gd name="connsiteX8" fmla="*/ 460344 w 460344"/>
                <a:gd name="connsiteY8" fmla="*/ 457755 h 588723"/>
                <a:gd name="connsiteX9" fmla="*/ 191810 w 460344"/>
                <a:gd name="connsiteY9" fmla="*/ 457755 h 588723"/>
                <a:gd name="connsiteX10" fmla="*/ 108075 w 460344"/>
                <a:gd name="connsiteY10" fmla="*/ 514973 h 588723"/>
                <a:gd name="connsiteX11" fmla="*/ 524 w 460344"/>
                <a:gd name="connsiteY11" fmla="*/ 588723 h 588723"/>
                <a:gd name="connsiteX12" fmla="*/ 0 w 460344"/>
                <a:gd name="connsiteY12" fmla="*/ 457755 h 588723"/>
                <a:gd name="connsiteX13" fmla="*/ 0 w 460344"/>
                <a:gd name="connsiteY13" fmla="*/ 381463 h 588723"/>
                <a:gd name="connsiteX14" fmla="*/ 0 w 460344"/>
                <a:gd name="connsiteY14" fmla="*/ 267024 h 588723"/>
                <a:gd name="connsiteX15" fmla="*/ 0 w 460344"/>
                <a:gd name="connsiteY15" fmla="*/ 267024 h 588723"/>
                <a:gd name="connsiteX16" fmla="*/ 0 w 460344"/>
                <a:gd name="connsiteY16" fmla="*/ 0 h 588723"/>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09941 w 462210"/>
                <a:gd name="connsiteY10" fmla="*/ 514973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2210" h="693498">
                  <a:moveTo>
                    <a:pt x="1866" y="0"/>
                  </a:moveTo>
                  <a:lnTo>
                    <a:pt x="78590" y="0"/>
                  </a:lnTo>
                  <a:lnTo>
                    <a:pt x="78590" y="0"/>
                  </a:lnTo>
                  <a:lnTo>
                    <a:pt x="193676" y="0"/>
                  </a:lnTo>
                  <a:lnTo>
                    <a:pt x="462210" y="0"/>
                  </a:lnTo>
                  <a:lnTo>
                    <a:pt x="462210" y="267024"/>
                  </a:lnTo>
                  <a:lnTo>
                    <a:pt x="462210" y="267024"/>
                  </a:lnTo>
                  <a:lnTo>
                    <a:pt x="462210" y="381463"/>
                  </a:lnTo>
                  <a:lnTo>
                    <a:pt x="462210" y="457755"/>
                  </a:lnTo>
                  <a:lnTo>
                    <a:pt x="227013" y="457755"/>
                  </a:lnTo>
                  <a:lnTo>
                    <a:pt x="114704" y="576885"/>
                  </a:lnTo>
                  <a:cubicBezTo>
                    <a:pt x="69330" y="626074"/>
                    <a:pt x="62053" y="632402"/>
                    <a:pt x="9" y="693498"/>
                  </a:cubicBezTo>
                  <a:cubicBezTo>
                    <a:pt x="-166" y="660954"/>
                    <a:pt x="2041" y="490299"/>
                    <a:pt x="1866" y="457755"/>
                  </a:cubicBezTo>
                  <a:lnTo>
                    <a:pt x="1866" y="381463"/>
                  </a:lnTo>
                  <a:lnTo>
                    <a:pt x="1866" y="267024"/>
                  </a:lnTo>
                  <a:lnTo>
                    <a:pt x="1866" y="267024"/>
                  </a:lnTo>
                  <a:lnTo>
                    <a:pt x="186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3200" dirty="0"/>
            </a:p>
          </p:txBody>
        </p:sp>
      </p:grpSp>
      <p:sp>
        <p:nvSpPr>
          <p:cNvPr id="64" name="Text Placeholder 3">
            <a:extLst>
              <a:ext uri="{FF2B5EF4-FFF2-40B4-BE49-F238E27FC236}">
                <a16:creationId xmlns:a16="http://schemas.microsoft.com/office/drawing/2014/main" id="{25462F6E-5D08-974D-A30A-A55134BD5FFD}"/>
              </a:ext>
            </a:extLst>
          </p:cNvPr>
          <p:cNvSpPr>
            <a:spLocks noGrp="1"/>
          </p:cNvSpPr>
          <p:nvPr>
            <p:ph type="body" sz="quarter" idx="32" hasCustomPrompt="1"/>
          </p:nvPr>
        </p:nvSpPr>
        <p:spPr>
          <a:xfrm>
            <a:off x="406401" y="4024277"/>
            <a:ext cx="4708740" cy="268156"/>
          </a:xfrm>
          <a:noFill/>
        </p:spPr>
        <p:txBody>
          <a:bodyPr lIns="0" tIns="0" rIns="0" bIns="0" anchor="ctr" anchorCtr="0">
            <a:noAutofit/>
          </a:bodyPr>
          <a:lstStyle>
            <a:lvl1pPr algn="r">
              <a:lnSpc>
                <a:spcPct val="100000"/>
              </a:lnSpc>
              <a:defRPr sz="1867" i="1">
                <a:solidFill>
                  <a:schemeClr val="bg1"/>
                </a:solidFill>
              </a:defRPr>
            </a:lvl1pPr>
          </a:lstStyle>
          <a:p>
            <a:pPr lvl="0"/>
            <a:r>
              <a:rPr lang="en-US"/>
              <a:t>—Author</a:t>
            </a:r>
          </a:p>
        </p:txBody>
      </p:sp>
      <p:grpSp>
        <p:nvGrpSpPr>
          <p:cNvPr id="65" name="Group 64">
            <a:extLst>
              <a:ext uri="{FF2B5EF4-FFF2-40B4-BE49-F238E27FC236}">
                <a16:creationId xmlns:a16="http://schemas.microsoft.com/office/drawing/2014/main" id="{9AD0BD96-3BC2-2743-9801-53082A65956B}"/>
              </a:ext>
            </a:extLst>
          </p:cNvPr>
          <p:cNvGrpSpPr>
            <a:grpSpLocks noChangeAspect="1"/>
          </p:cNvGrpSpPr>
          <p:nvPr userDrawn="1"/>
        </p:nvGrpSpPr>
        <p:grpSpPr>
          <a:xfrm>
            <a:off x="5231729" y="4024277"/>
            <a:ext cx="407071" cy="268156"/>
            <a:chOff x="7514215" y="3985644"/>
            <a:chExt cx="1052760" cy="693498"/>
          </a:xfrm>
          <a:solidFill>
            <a:schemeClr val="tx1">
              <a:lumMod val="60000"/>
              <a:lumOff val="40000"/>
            </a:schemeClr>
          </a:solidFill>
        </p:grpSpPr>
        <p:sp>
          <p:nvSpPr>
            <p:cNvPr id="66" name="Rectangular Callout 13">
              <a:extLst>
                <a:ext uri="{FF2B5EF4-FFF2-40B4-BE49-F238E27FC236}">
                  <a16:creationId xmlns:a16="http://schemas.microsoft.com/office/drawing/2014/main" id="{EE2C65FE-BF1D-4644-AA92-BA43C2FB242D}"/>
                </a:ext>
              </a:extLst>
            </p:cNvPr>
            <p:cNvSpPr/>
            <p:nvPr/>
          </p:nvSpPr>
          <p:spPr>
            <a:xfrm flipH="1">
              <a:off x="7514215" y="3985644"/>
              <a:ext cx="462210" cy="693498"/>
            </a:xfrm>
            <a:custGeom>
              <a:avLst/>
              <a:gdLst>
                <a:gd name="connsiteX0" fmla="*/ 0 w 460344"/>
                <a:gd name="connsiteY0" fmla="*/ 0 h 457755"/>
                <a:gd name="connsiteX1" fmla="*/ 76724 w 460344"/>
                <a:gd name="connsiteY1" fmla="*/ 0 h 457755"/>
                <a:gd name="connsiteX2" fmla="*/ 76724 w 460344"/>
                <a:gd name="connsiteY2" fmla="*/ 0 h 457755"/>
                <a:gd name="connsiteX3" fmla="*/ 191810 w 460344"/>
                <a:gd name="connsiteY3" fmla="*/ 0 h 457755"/>
                <a:gd name="connsiteX4" fmla="*/ 460344 w 460344"/>
                <a:gd name="connsiteY4" fmla="*/ 0 h 457755"/>
                <a:gd name="connsiteX5" fmla="*/ 460344 w 460344"/>
                <a:gd name="connsiteY5" fmla="*/ 267024 h 457755"/>
                <a:gd name="connsiteX6" fmla="*/ 460344 w 460344"/>
                <a:gd name="connsiteY6" fmla="*/ 267024 h 457755"/>
                <a:gd name="connsiteX7" fmla="*/ 460344 w 460344"/>
                <a:gd name="connsiteY7" fmla="*/ 381463 h 457755"/>
                <a:gd name="connsiteX8" fmla="*/ 460344 w 460344"/>
                <a:gd name="connsiteY8" fmla="*/ 457755 h 457755"/>
                <a:gd name="connsiteX9" fmla="*/ 191810 w 460344"/>
                <a:gd name="connsiteY9" fmla="*/ 457755 h 457755"/>
                <a:gd name="connsiteX10" fmla="*/ 134269 w 460344"/>
                <a:gd name="connsiteY10" fmla="*/ 514974 h 457755"/>
                <a:gd name="connsiteX11" fmla="*/ 76724 w 460344"/>
                <a:gd name="connsiteY11" fmla="*/ 457755 h 457755"/>
                <a:gd name="connsiteX12" fmla="*/ 0 w 460344"/>
                <a:gd name="connsiteY12" fmla="*/ 457755 h 457755"/>
                <a:gd name="connsiteX13" fmla="*/ 0 w 460344"/>
                <a:gd name="connsiteY13" fmla="*/ 381463 h 457755"/>
                <a:gd name="connsiteX14" fmla="*/ 0 w 460344"/>
                <a:gd name="connsiteY14" fmla="*/ 267024 h 457755"/>
                <a:gd name="connsiteX15" fmla="*/ 0 w 460344"/>
                <a:gd name="connsiteY15" fmla="*/ 267024 h 457755"/>
                <a:gd name="connsiteX16" fmla="*/ 0 w 460344"/>
                <a:gd name="connsiteY16" fmla="*/ 0 h 457755"/>
                <a:gd name="connsiteX0" fmla="*/ 0 w 460344"/>
                <a:gd name="connsiteY0" fmla="*/ 0 h 550692"/>
                <a:gd name="connsiteX1" fmla="*/ 76724 w 460344"/>
                <a:gd name="connsiteY1" fmla="*/ 0 h 550692"/>
                <a:gd name="connsiteX2" fmla="*/ 76724 w 460344"/>
                <a:gd name="connsiteY2" fmla="*/ 0 h 550692"/>
                <a:gd name="connsiteX3" fmla="*/ 191810 w 460344"/>
                <a:gd name="connsiteY3" fmla="*/ 0 h 550692"/>
                <a:gd name="connsiteX4" fmla="*/ 460344 w 460344"/>
                <a:gd name="connsiteY4" fmla="*/ 0 h 550692"/>
                <a:gd name="connsiteX5" fmla="*/ 460344 w 460344"/>
                <a:gd name="connsiteY5" fmla="*/ 267024 h 550692"/>
                <a:gd name="connsiteX6" fmla="*/ 460344 w 460344"/>
                <a:gd name="connsiteY6" fmla="*/ 267024 h 550692"/>
                <a:gd name="connsiteX7" fmla="*/ 460344 w 460344"/>
                <a:gd name="connsiteY7" fmla="*/ 381463 h 550692"/>
                <a:gd name="connsiteX8" fmla="*/ 460344 w 460344"/>
                <a:gd name="connsiteY8" fmla="*/ 457755 h 550692"/>
                <a:gd name="connsiteX9" fmla="*/ 191810 w 460344"/>
                <a:gd name="connsiteY9" fmla="*/ 457755 h 550692"/>
                <a:gd name="connsiteX10" fmla="*/ 43781 w 460344"/>
                <a:gd name="connsiteY10" fmla="*/ 550692 h 550692"/>
                <a:gd name="connsiteX11" fmla="*/ 76724 w 460344"/>
                <a:gd name="connsiteY11" fmla="*/ 457755 h 550692"/>
                <a:gd name="connsiteX12" fmla="*/ 0 w 460344"/>
                <a:gd name="connsiteY12" fmla="*/ 457755 h 550692"/>
                <a:gd name="connsiteX13" fmla="*/ 0 w 460344"/>
                <a:gd name="connsiteY13" fmla="*/ 381463 h 550692"/>
                <a:gd name="connsiteX14" fmla="*/ 0 w 460344"/>
                <a:gd name="connsiteY14" fmla="*/ 267024 h 550692"/>
                <a:gd name="connsiteX15" fmla="*/ 0 w 460344"/>
                <a:gd name="connsiteY15" fmla="*/ 267024 h 550692"/>
                <a:gd name="connsiteX16" fmla="*/ 0 w 460344"/>
                <a:gd name="connsiteY16" fmla="*/ 0 h 550692"/>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43781 w 460344"/>
                <a:gd name="connsiteY10" fmla="*/ 550692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88723"/>
                <a:gd name="connsiteX1" fmla="*/ 76724 w 460344"/>
                <a:gd name="connsiteY1" fmla="*/ 0 h 588723"/>
                <a:gd name="connsiteX2" fmla="*/ 76724 w 460344"/>
                <a:gd name="connsiteY2" fmla="*/ 0 h 588723"/>
                <a:gd name="connsiteX3" fmla="*/ 191810 w 460344"/>
                <a:gd name="connsiteY3" fmla="*/ 0 h 588723"/>
                <a:gd name="connsiteX4" fmla="*/ 460344 w 460344"/>
                <a:gd name="connsiteY4" fmla="*/ 0 h 588723"/>
                <a:gd name="connsiteX5" fmla="*/ 460344 w 460344"/>
                <a:gd name="connsiteY5" fmla="*/ 267024 h 588723"/>
                <a:gd name="connsiteX6" fmla="*/ 460344 w 460344"/>
                <a:gd name="connsiteY6" fmla="*/ 267024 h 588723"/>
                <a:gd name="connsiteX7" fmla="*/ 460344 w 460344"/>
                <a:gd name="connsiteY7" fmla="*/ 381463 h 588723"/>
                <a:gd name="connsiteX8" fmla="*/ 460344 w 460344"/>
                <a:gd name="connsiteY8" fmla="*/ 457755 h 588723"/>
                <a:gd name="connsiteX9" fmla="*/ 191810 w 460344"/>
                <a:gd name="connsiteY9" fmla="*/ 457755 h 588723"/>
                <a:gd name="connsiteX10" fmla="*/ 108075 w 460344"/>
                <a:gd name="connsiteY10" fmla="*/ 514973 h 588723"/>
                <a:gd name="connsiteX11" fmla="*/ 524 w 460344"/>
                <a:gd name="connsiteY11" fmla="*/ 588723 h 588723"/>
                <a:gd name="connsiteX12" fmla="*/ 0 w 460344"/>
                <a:gd name="connsiteY12" fmla="*/ 457755 h 588723"/>
                <a:gd name="connsiteX13" fmla="*/ 0 w 460344"/>
                <a:gd name="connsiteY13" fmla="*/ 381463 h 588723"/>
                <a:gd name="connsiteX14" fmla="*/ 0 w 460344"/>
                <a:gd name="connsiteY14" fmla="*/ 267024 h 588723"/>
                <a:gd name="connsiteX15" fmla="*/ 0 w 460344"/>
                <a:gd name="connsiteY15" fmla="*/ 267024 h 588723"/>
                <a:gd name="connsiteX16" fmla="*/ 0 w 460344"/>
                <a:gd name="connsiteY16" fmla="*/ 0 h 588723"/>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09941 w 462210"/>
                <a:gd name="connsiteY10" fmla="*/ 514973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2210" h="693498">
                  <a:moveTo>
                    <a:pt x="1866" y="0"/>
                  </a:moveTo>
                  <a:lnTo>
                    <a:pt x="78590" y="0"/>
                  </a:lnTo>
                  <a:lnTo>
                    <a:pt x="78590" y="0"/>
                  </a:lnTo>
                  <a:lnTo>
                    <a:pt x="193676" y="0"/>
                  </a:lnTo>
                  <a:lnTo>
                    <a:pt x="462210" y="0"/>
                  </a:lnTo>
                  <a:lnTo>
                    <a:pt x="462210" y="267024"/>
                  </a:lnTo>
                  <a:lnTo>
                    <a:pt x="462210" y="267024"/>
                  </a:lnTo>
                  <a:lnTo>
                    <a:pt x="462210" y="381463"/>
                  </a:lnTo>
                  <a:lnTo>
                    <a:pt x="462210" y="457755"/>
                  </a:lnTo>
                  <a:lnTo>
                    <a:pt x="227013" y="457755"/>
                  </a:lnTo>
                  <a:lnTo>
                    <a:pt x="114704" y="576885"/>
                  </a:lnTo>
                  <a:cubicBezTo>
                    <a:pt x="69330" y="626074"/>
                    <a:pt x="62053" y="632402"/>
                    <a:pt x="9" y="693498"/>
                  </a:cubicBezTo>
                  <a:cubicBezTo>
                    <a:pt x="-166" y="660954"/>
                    <a:pt x="2041" y="490299"/>
                    <a:pt x="1866" y="457755"/>
                  </a:cubicBezTo>
                  <a:lnTo>
                    <a:pt x="1866" y="381463"/>
                  </a:lnTo>
                  <a:lnTo>
                    <a:pt x="1866" y="267024"/>
                  </a:lnTo>
                  <a:lnTo>
                    <a:pt x="1866" y="267024"/>
                  </a:lnTo>
                  <a:lnTo>
                    <a:pt x="186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3200" dirty="0"/>
            </a:p>
          </p:txBody>
        </p:sp>
        <p:sp>
          <p:nvSpPr>
            <p:cNvPr id="67" name="Rectangular Callout 13">
              <a:extLst>
                <a:ext uri="{FF2B5EF4-FFF2-40B4-BE49-F238E27FC236}">
                  <a16:creationId xmlns:a16="http://schemas.microsoft.com/office/drawing/2014/main" id="{ED2D853D-8888-7448-9791-357BA8A4DECE}"/>
                </a:ext>
              </a:extLst>
            </p:cNvPr>
            <p:cNvSpPr/>
            <p:nvPr/>
          </p:nvSpPr>
          <p:spPr>
            <a:xfrm flipH="1">
              <a:off x="8104765" y="3985644"/>
              <a:ext cx="462210" cy="693498"/>
            </a:xfrm>
            <a:custGeom>
              <a:avLst/>
              <a:gdLst>
                <a:gd name="connsiteX0" fmla="*/ 0 w 460344"/>
                <a:gd name="connsiteY0" fmla="*/ 0 h 457755"/>
                <a:gd name="connsiteX1" fmla="*/ 76724 w 460344"/>
                <a:gd name="connsiteY1" fmla="*/ 0 h 457755"/>
                <a:gd name="connsiteX2" fmla="*/ 76724 w 460344"/>
                <a:gd name="connsiteY2" fmla="*/ 0 h 457755"/>
                <a:gd name="connsiteX3" fmla="*/ 191810 w 460344"/>
                <a:gd name="connsiteY3" fmla="*/ 0 h 457755"/>
                <a:gd name="connsiteX4" fmla="*/ 460344 w 460344"/>
                <a:gd name="connsiteY4" fmla="*/ 0 h 457755"/>
                <a:gd name="connsiteX5" fmla="*/ 460344 w 460344"/>
                <a:gd name="connsiteY5" fmla="*/ 267024 h 457755"/>
                <a:gd name="connsiteX6" fmla="*/ 460344 w 460344"/>
                <a:gd name="connsiteY6" fmla="*/ 267024 h 457755"/>
                <a:gd name="connsiteX7" fmla="*/ 460344 w 460344"/>
                <a:gd name="connsiteY7" fmla="*/ 381463 h 457755"/>
                <a:gd name="connsiteX8" fmla="*/ 460344 w 460344"/>
                <a:gd name="connsiteY8" fmla="*/ 457755 h 457755"/>
                <a:gd name="connsiteX9" fmla="*/ 191810 w 460344"/>
                <a:gd name="connsiteY9" fmla="*/ 457755 h 457755"/>
                <a:gd name="connsiteX10" fmla="*/ 134269 w 460344"/>
                <a:gd name="connsiteY10" fmla="*/ 514974 h 457755"/>
                <a:gd name="connsiteX11" fmla="*/ 76724 w 460344"/>
                <a:gd name="connsiteY11" fmla="*/ 457755 h 457755"/>
                <a:gd name="connsiteX12" fmla="*/ 0 w 460344"/>
                <a:gd name="connsiteY12" fmla="*/ 457755 h 457755"/>
                <a:gd name="connsiteX13" fmla="*/ 0 w 460344"/>
                <a:gd name="connsiteY13" fmla="*/ 381463 h 457755"/>
                <a:gd name="connsiteX14" fmla="*/ 0 w 460344"/>
                <a:gd name="connsiteY14" fmla="*/ 267024 h 457755"/>
                <a:gd name="connsiteX15" fmla="*/ 0 w 460344"/>
                <a:gd name="connsiteY15" fmla="*/ 267024 h 457755"/>
                <a:gd name="connsiteX16" fmla="*/ 0 w 460344"/>
                <a:gd name="connsiteY16" fmla="*/ 0 h 457755"/>
                <a:gd name="connsiteX0" fmla="*/ 0 w 460344"/>
                <a:gd name="connsiteY0" fmla="*/ 0 h 550692"/>
                <a:gd name="connsiteX1" fmla="*/ 76724 w 460344"/>
                <a:gd name="connsiteY1" fmla="*/ 0 h 550692"/>
                <a:gd name="connsiteX2" fmla="*/ 76724 w 460344"/>
                <a:gd name="connsiteY2" fmla="*/ 0 h 550692"/>
                <a:gd name="connsiteX3" fmla="*/ 191810 w 460344"/>
                <a:gd name="connsiteY3" fmla="*/ 0 h 550692"/>
                <a:gd name="connsiteX4" fmla="*/ 460344 w 460344"/>
                <a:gd name="connsiteY4" fmla="*/ 0 h 550692"/>
                <a:gd name="connsiteX5" fmla="*/ 460344 w 460344"/>
                <a:gd name="connsiteY5" fmla="*/ 267024 h 550692"/>
                <a:gd name="connsiteX6" fmla="*/ 460344 w 460344"/>
                <a:gd name="connsiteY6" fmla="*/ 267024 h 550692"/>
                <a:gd name="connsiteX7" fmla="*/ 460344 w 460344"/>
                <a:gd name="connsiteY7" fmla="*/ 381463 h 550692"/>
                <a:gd name="connsiteX8" fmla="*/ 460344 w 460344"/>
                <a:gd name="connsiteY8" fmla="*/ 457755 h 550692"/>
                <a:gd name="connsiteX9" fmla="*/ 191810 w 460344"/>
                <a:gd name="connsiteY9" fmla="*/ 457755 h 550692"/>
                <a:gd name="connsiteX10" fmla="*/ 43781 w 460344"/>
                <a:gd name="connsiteY10" fmla="*/ 550692 h 550692"/>
                <a:gd name="connsiteX11" fmla="*/ 76724 w 460344"/>
                <a:gd name="connsiteY11" fmla="*/ 457755 h 550692"/>
                <a:gd name="connsiteX12" fmla="*/ 0 w 460344"/>
                <a:gd name="connsiteY12" fmla="*/ 457755 h 550692"/>
                <a:gd name="connsiteX13" fmla="*/ 0 w 460344"/>
                <a:gd name="connsiteY13" fmla="*/ 381463 h 550692"/>
                <a:gd name="connsiteX14" fmla="*/ 0 w 460344"/>
                <a:gd name="connsiteY14" fmla="*/ 267024 h 550692"/>
                <a:gd name="connsiteX15" fmla="*/ 0 w 460344"/>
                <a:gd name="connsiteY15" fmla="*/ 267024 h 550692"/>
                <a:gd name="connsiteX16" fmla="*/ 0 w 460344"/>
                <a:gd name="connsiteY16" fmla="*/ 0 h 550692"/>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43781 w 460344"/>
                <a:gd name="connsiteY10" fmla="*/ 550692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88723"/>
                <a:gd name="connsiteX1" fmla="*/ 76724 w 460344"/>
                <a:gd name="connsiteY1" fmla="*/ 0 h 588723"/>
                <a:gd name="connsiteX2" fmla="*/ 76724 w 460344"/>
                <a:gd name="connsiteY2" fmla="*/ 0 h 588723"/>
                <a:gd name="connsiteX3" fmla="*/ 191810 w 460344"/>
                <a:gd name="connsiteY3" fmla="*/ 0 h 588723"/>
                <a:gd name="connsiteX4" fmla="*/ 460344 w 460344"/>
                <a:gd name="connsiteY4" fmla="*/ 0 h 588723"/>
                <a:gd name="connsiteX5" fmla="*/ 460344 w 460344"/>
                <a:gd name="connsiteY5" fmla="*/ 267024 h 588723"/>
                <a:gd name="connsiteX6" fmla="*/ 460344 w 460344"/>
                <a:gd name="connsiteY6" fmla="*/ 267024 h 588723"/>
                <a:gd name="connsiteX7" fmla="*/ 460344 w 460344"/>
                <a:gd name="connsiteY7" fmla="*/ 381463 h 588723"/>
                <a:gd name="connsiteX8" fmla="*/ 460344 w 460344"/>
                <a:gd name="connsiteY8" fmla="*/ 457755 h 588723"/>
                <a:gd name="connsiteX9" fmla="*/ 191810 w 460344"/>
                <a:gd name="connsiteY9" fmla="*/ 457755 h 588723"/>
                <a:gd name="connsiteX10" fmla="*/ 108075 w 460344"/>
                <a:gd name="connsiteY10" fmla="*/ 514973 h 588723"/>
                <a:gd name="connsiteX11" fmla="*/ 524 w 460344"/>
                <a:gd name="connsiteY11" fmla="*/ 588723 h 588723"/>
                <a:gd name="connsiteX12" fmla="*/ 0 w 460344"/>
                <a:gd name="connsiteY12" fmla="*/ 457755 h 588723"/>
                <a:gd name="connsiteX13" fmla="*/ 0 w 460344"/>
                <a:gd name="connsiteY13" fmla="*/ 381463 h 588723"/>
                <a:gd name="connsiteX14" fmla="*/ 0 w 460344"/>
                <a:gd name="connsiteY14" fmla="*/ 267024 h 588723"/>
                <a:gd name="connsiteX15" fmla="*/ 0 w 460344"/>
                <a:gd name="connsiteY15" fmla="*/ 267024 h 588723"/>
                <a:gd name="connsiteX16" fmla="*/ 0 w 460344"/>
                <a:gd name="connsiteY16" fmla="*/ 0 h 588723"/>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09941 w 462210"/>
                <a:gd name="connsiteY10" fmla="*/ 514973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2210" h="693498">
                  <a:moveTo>
                    <a:pt x="1866" y="0"/>
                  </a:moveTo>
                  <a:lnTo>
                    <a:pt x="78590" y="0"/>
                  </a:lnTo>
                  <a:lnTo>
                    <a:pt x="78590" y="0"/>
                  </a:lnTo>
                  <a:lnTo>
                    <a:pt x="193676" y="0"/>
                  </a:lnTo>
                  <a:lnTo>
                    <a:pt x="462210" y="0"/>
                  </a:lnTo>
                  <a:lnTo>
                    <a:pt x="462210" y="267024"/>
                  </a:lnTo>
                  <a:lnTo>
                    <a:pt x="462210" y="267024"/>
                  </a:lnTo>
                  <a:lnTo>
                    <a:pt x="462210" y="381463"/>
                  </a:lnTo>
                  <a:lnTo>
                    <a:pt x="462210" y="457755"/>
                  </a:lnTo>
                  <a:lnTo>
                    <a:pt x="227013" y="457755"/>
                  </a:lnTo>
                  <a:lnTo>
                    <a:pt x="114704" y="576885"/>
                  </a:lnTo>
                  <a:cubicBezTo>
                    <a:pt x="69330" y="626074"/>
                    <a:pt x="62053" y="632402"/>
                    <a:pt x="9" y="693498"/>
                  </a:cubicBezTo>
                  <a:cubicBezTo>
                    <a:pt x="-166" y="660954"/>
                    <a:pt x="2041" y="490299"/>
                    <a:pt x="1866" y="457755"/>
                  </a:cubicBezTo>
                  <a:lnTo>
                    <a:pt x="1866" y="381463"/>
                  </a:lnTo>
                  <a:lnTo>
                    <a:pt x="1866" y="267024"/>
                  </a:lnTo>
                  <a:lnTo>
                    <a:pt x="1866" y="267024"/>
                  </a:lnTo>
                  <a:lnTo>
                    <a:pt x="186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3200" dirty="0"/>
            </a:p>
          </p:txBody>
        </p:sp>
      </p:grpSp>
      <p:sp>
        <p:nvSpPr>
          <p:cNvPr id="69" name="Text Placeholder 3">
            <a:extLst>
              <a:ext uri="{FF2B5EF4-FFF2-40B4-BE49-F238E27FC236}">
                <a16:creationId xmlns:a16="http://schemas.microsoft.com/office/drawing/2014/main" id="{1CBCA20C-4568-0349-B0E7-0A0DE7E43444}"/>
              </a:ext>
            </a:extLst>
          </p:cNvPr>
          <p:cNvSpPr>
            <a:spLocks noGrp="1"/>
          </p:cNvSpPr>
          <p:nvPr>
            <p:ph type="body" sz="quarter" idx="33" hasCustomPrompt="1"/>
          </p:nvPr>
        </p:nvSpPr>
        <p:spPr>
          <a:xfrm>
            <a:off x="6502401" y="4024277"/>
            <a:ext cx="4708740" cy="268156"/>
          </a:xfrm>
          <a:noFill/>
        </p:spPr>
        <p:txBody>
          <a:bodyPr lIns="0" tIns="0" rIns="0" bIns="0" anchor="ctr" anchorCtr="0">
            <a:noAutofit/>
          </a:bodyPr>
          <a:lstStyle>
            <a:lvl1pPr algn="r">
              <a:lnSpc>
                <a:spcPct val="100000"/>
              </a:lnSpc>
              <a:defRPr sz="1867" i="1">
                <a:solidFill>
                  <a:schemeClr val="bg1"/>
                </a:solidFill>
              </a:defRPr>
            </a:lvl1pPr>
          </a:lstStyle>
          <a:p>
            <a:pPr lvl="0"/>
            <a:r>
              <a:rPr lang="en-US"/>
              <a:t>—Author</a:t>
            </a:r>
          </a:p>
        </p:txBody>
      </p:sp>
      <p:grpSp>
        <p:nvGrpSpPr>
          <p:cNvPr id="70" name="Group 69">
            <a:extLst>
              <a:ext uri="{FF2B5EF4-FFF2-40B4-BE49-F238E27FC236}">
                <a16:creationId xmlns:a16="http://schemas.microsoft.com/office/drawing/2014/main" id="{99326122-EB89-BB4F-B4AB-E34C8A997A43}"/>
              </a:ext>
            </a:extLst>
          </p:cNvPr>
          <p:cNvGrpSpPr>
            <a:grpSpLocks noChangeAspect="1"/>
          </p:cNvGrpSpPr>
          <p:nvPr userDrawn="1"/>
        </p:nvGrpSpPr>
        <p:grpSpPr>
          <a:xfrm>
            <a:off x="11327729" y="4024277"/>
            <a:ext cx="407071" cy="268156"/>
            <a:chOff x="7514215" y="3985644"/>
            <a:chExt cx="1052760" cy="693498"/>
          </a:xfrm>
          <a:solidFill>
            <a:schemeClr val="accent1">
              <a:lumMod val="60000"/>
              <a:lumOff val="40000"/>
            </a:schemeClr>
          </a:solidFill>
        </p:grpSpPr>
        <p:sp>
          <p:nvSpPr>
            <p:cNvPr id="71" name="Rectangular Callout 13">
              <a:extLst>
                <a:ext uri="{FF2B5EF4-FFF2-40B4-BE49-F238E27FC236}">
                  <a16:creationId xmlns:a16="http://schemas.microsoft.com/office/drawing/2014/main" id="{D995796D-970E-1D45-9AF6-92A58A51FC9F}"/>
                </a:ext>
              </a:extLst>
            </p:cNvPr>
            <p:cNvSpPr/>
            <p:nvPr/>
          </p:nvSpPr>
          <p:spPr>
            <a:xfrm flipH="1">
              <a:off x="7514215" y="3985644"/>
              <a:ext cx="462210" cy="693498"/>
            </a:xfrm>
            <a:custGeom>
              <a:avLst/>
              <a:gdLst>
                <a:gd name="connsiteX0" fmla="*/ 0 w 460344"/>
                <a:gd name="connsiteY0" fmla="*/ 0 h 457755"/>
                <a:gd name="connsiteX1" fmla="*/ 76724 w 460344"/>
                <a:gd name="connsiteY1" fmla="*/ 0 h 457755"/>
                <a:gd name="connsiteX2" fmla="*/ 76724 w 460344"/>
                <a:gd name="connsiteY2" fmla="*/ 0 h 457755"/>
                <a:gd name="connsiteX3" fmla="*/ 191810 w 460344"/>
                <a:gd name="connsiteY3" fmla="*/ 0 h 457755"/>
                <a:gd name="connsiteX4" fmla="*/ 460344 w 460344"/>
                <a:gd name="connsiteY4" fmla="*/ 0 h 457755"/>
                <a:gd name="connsiteX5" fmla="*/ 460344 w 460344"/>
                <a:gd name="connsiteY5" fmla="*/ 267024 h 457755"/>
                <a:gd name="connsiteX6" fmla="*/ 460344 w 460344"/>
                <a:gd name="connsiteY6" fmla="*/ 267024 h 457755"/>
                <a:gd name="connsiteX7" fmla="*/ 460344 w 460344"/>
                <a:gd name="connsiteY7" fmla="*/ 381463 h 457755"/>
                <a:gd name="connsiteX8" fmla="*/ 460344 w 460344"/>
                <a:gd name="connsiteY8" fmla="*/ 457755 h 457755"/>
                <a:gd name="connsiteX9" fmla="*/ 191810 w 460344"/>
                <a:gd name="connsiteY9" fmla="*/ 457755 h 457755"/>
                <a:gd name="connsiteX10" fmla="*/ 134269 w 460344"/>
                <a:gd name="connsiteY10" fmla="*/ 514974 h 457755"/>
                <a:gd name="connsiteX11" fmla="*/ 76724 w 460344"/>
                <a:gd name="connsiteY11" fmla="*/ 457755 h 457755"/>
                <a:gd name="connsiteX12" fmla="*/ 0 w 460344"/>
                <a:gd name="connsiteY12" fmla="*/ 457755 h 457755"/>
                <a:gd name="connsiteX13" fmla="*/ 0 w 460344"/>
                <a:gd name="connsiteY13" fmla="*/ 381463 h 457755"/>
                <a:gd name="connsiteX14" fmla="*/ 0 w 460344"/>
                <a:gd name="connsiteY14" fmla="*/ 267024 h 457755"/>
                <a:gd name="connsiteX15" fmla="*/ 0 w 460344"/>
                <a:gd name="connsiteY15" fmla="*/ 267024 h 457755"/>
                <a:gd name="connsiteX16" fmla="*/ 0 w 460344"/>
                <a:gd name="connsiteY16" fmla="*/ 0 h 457755"/>
                <a:gd name="connsiteX0" fmla="*/ 0 w 460344"/>
                <a:gd name="connsiteY0" fmla="*/ 0 h 550692"/>
                <a:gd name="connsiteX1" fmla="*/ 76724 w 460344"/>
                <a:gd name="connsiteY1" fmla="*/ 0 h 550692"/>
                <a:gd name="connsiteX2" fmla="*/ 76724 w 460344"/>
                <a:gd name="connsiteY2" fmla="*/ 0 h 550692"/>
                <a:gd name="connsiteX3" fmla="*/ 191810 w 460344"/>
                <a:gd name="connsiteY3" fmla="*/ 0 h 550692"/>
                <a:gd name="connsiteX4" fmla="*/ 460344 w 460344"/>
                <a:gd name="connsiteY4" fmla="*/ 0 h 550692"/>
                <a:gd name="connsiteX5" fmla="*/ 460344 w 460344"/>
                <a:gd name="connsiteY5" fmla="*/ 267024 h 550692"/>
                <a:gd name="connsiteX6" fmla="*/ 460344 w 460344"/>
                <a:gd name="connsiteY6" fmla="*/ 267024 h 550692"/>
                <a:gd name="connsiteX7" fmla="*/ 460344 w 460344"/>
                <a:gd name="connsiteY7" fmla="*/ 381463 h 550692"/>
                <a:gd name="connsiteX8" fmla="*/ 460344 w 460344"/>
                <a:gd name="connsiteY8" fmla="*/ 457755 h 550692"/>
                <a:gd name="connsiteX9" fmla="*/ 191810 w 460344"/>
                <a:gd name="connsiteY9" fmla="*/ 457755 h 550692"/>
                <a:gd name="connsiteX10" fmla="*/ 43781 w 460344"/>
                <a:gd name="connsiteY10" fmla="*/ 550692 h 550692"/>
                <a:gd name="connsiteX11" fmla="*/ 76724 w 460344"/>
                <a:gd name="connsiteY11" fmla="*/ 457755 h 550692"/>
                <a:gd name="connsiteX12" fmla="*/ 0 w 460344"/>
                <a:gd name="connsiteY12" fmla="*/ 457755 h 550692"/>
                <a:gd name="connsiteX13" fmla="*/ 0 w 460344"/>
                <a:gd name="connsiteY13" fmla="*/ 381463 h 550692"/>
                <a:gd name="connsiteX14" fmla="*/ 0 w 460344"/>
                <a:gd name="connsiteY14" fmla="*/ 267024 h 550692"/>
                <a:gd name="connsiteX15" fmla="*/ 0 w 460344"/>
                <a:gd name="connsiteY15" fmla="*/ 267024 h 550692"/>
                <a:gd name="connsiteX16" fmla="*/ 0 w 460344"/>
                <a:gd name="connsiteY16" fmla="*/ 0 h 550692"/>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43781 w 460344"/>
                <a:gd name="connsiteY10" fmla="*/ 550692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88723"/>
                <a:gd name="connsiteX1" fmla="*/ 76724 w 460344"/>
                <a:gd name="connsiteY1" fmla="*/ 0 h 588723"/>
                <a:gd name="connsiteX2" fmla="*/ 76724 w 460344"/>
                <a:gd name="connsiteY2" fmla="*/ 0 h 588723"/>
                <a:gd name="connsiteX3" fmla="*/ 191810 w 460344"/>
                <a:gd name="connsiteY3" fmla="*/ 0 h 588723"/>
                <a:gd name="connsiteX4" fmla="*/ 460344 w 460344"/>
                <a:gd name="connsiteY4" fmla="*/ 0 h 588723"/>
                <a:gd name="connsiteX5" fmla="*/ 460344 w 460344"/>
                <a:gd name="connsiteY5" fmla="*/ 267024 h 588723"/>
                <a:gd name="connsiteX6" fmla="*/ 460344 w 460344"/>
                <a:gd name="connsiteY6" fmla="*/ 267024 h 588723"/>
                <a:gd name="connsiteX7" fmla="*/ 460344 w 460344"/>
                <a:gd name="connsiteY7" fmla="*/ 381463 h 588723"/>
                <a:gd name="connsiteX8" fmla="*/ 460344 w 460344"/>
                <a:gd name="connsiteY8" fmla="*/ 457755 h 588723"/>
                <a:gd name="connsiteX9" fmla="*/ 191810 w 460344"/>
                <a:gd name="connsiteY9" fmla="*/ 457755 h 588723"/>
                <a:gd name="connsiteX10" fmla="*/ 108075 w 460344"/>
                <a:gd name="connsiteY10" fmla="*/ 514973 h 588723"/>
                <a:gd name="connsiteX11" fmla="*/ 524 w 460344"/>
                <a:gd name="connsiteY11" fmla="*/ 588723 h 588723"/>
                <a:gd name="connsiteX12" fmla="*/ 0 w 460344"/>
                <a:gd name="connsiteY12" fmla="*/ 457755 h 588723"/>
                <a:gd name="connsiteX13" fmla="*/ 0 w 460344"/>
                <a:gd name="connsiteY13" fmla="*/ 381463 h 588723"/>
                <a:gd name="connsiteX14" fmla="*/ 0 w 460344"/>
                <a:gd name="connsiteY14" fmla="*/ 267024 h 588723"/>
                <a:gd name="connsiteX15" fmla="*/ 0 w 460344"/>
                <a:gd name="connsiteY15" fmla="*/ 267024 h 588723"/>
                <a:gd name="connsiteX16" fmla="*/ 0 w 460344"/>
                <a:gd name="connsiteY16" fmla="*/ 0 h 588723"/>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09941 w 462210"/>
                <a:gd name="connsiteY10" fmla="*/ 514973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2210" h="693498">
                  <a:moveTo>
                    <a:pt x="1866" y="0"/>
                  </a:moveTo>
                  <a:lnTo>
                    <a:pt x="78590" y="0"/>
                  </a:lnTo>
                  <a:lnTo>
                    <a:pt x="78590" y="0"/>
                  </a:lnTo>
                  <a:lnTo>
                    <a:pt x="193676" y="0"/>
                  </a:lnTo>
                  <a:lnTo>
                    <a:pt x="462210" y="0"/>
                  </a:lnTo>
                  <a:lnTo>
                    <a:pt x="462210" y="267024"/>
                  </a:lnTo>
                  <a:lnTo>
                    <a:pt x="462210" y="267024"/>
                  </a:lnTo>
                  <a:lnTo>
                    <a:pt x="462210" y="381463"/>
                  </a:lnTo>
                  <a:lnTo>
                    <a:pt x="462210" y="457755"/>
                  </a:lnTo>
                  <a:lnTo>
                    <a:pt x="227013" y="457755"/>
                  </a:lnTo>
                  <a:lnTo>
                    <a:pt x="114704" y="576885"/>
                  </a:lnTo>
                  <a:cubicBezTo>
                    <a:pt x="69330" y="626074"/>
                    <a:pt x="62053" y="632402"/>
                    <a:pt x="9" y="693498"/>
                  </a:cubicBezTo>
                  <a:cubicBezTo>
                    <a:pt x="-166" y="660954"/>
                    <a:pt x="2041" y="490299"/>
                    <a:pt x="1866" y="457755"/>
                  </a:cubicBezTo>
                  <a:lnTo>
                    <a:pt x="1866" y="381463"/>
                  </a:lnTo>
                  <a:lnTo>
                    <a:pt x="1866" y="267024"/>
                  </a:lnTo>
                  <a:lnTo>
                    <a:pt x="1866" y="267024"/>
                  </a:lnTo>
                  <a:lnTo>
                    <a:pt x="186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3200" dirty="0"/>
            </a:p>
          </p:txBody>
        </p:sp>
        <p:sp>
          <p:nvSpPr>
            <p:cNvPr id="72" name="Rectangular Callout 13">
              <a:extLst>
                <a:ext uri="{FF2B5EF4-FFF2-40B4-BE49-F238E27FC236}">
                  <a16:creationId xmlns:a16="http://schemas.microsoft.com/office/drawing/2014/main" id="{1291D214-2D50-E246-BCDB-F6AE4FA17FEB}"/>
                </a:ext>
              </a:extLst>
            </p:cNvPr>
            <p:cNvSpPr/>
            <p:nvPr/>
          </p:nvSpPr>
          <p:spPr>
            <a:xfrm flipH="1">
              <a:off x="8104765" y="3985644"/>
              <a:ext cx="462210" cy="693498"/>
            </a:xfrm>
            <a:custGeom>
              <a:avLst/>
              <a:gdLst>
                <a:gd name="connsiteX0" fmla="*/ 0 w 460344"/>
                <a:gd name="connsiteY0" fmla="*/ 0 h 457755"/>
                <a:gd name="connsiteX1" fmla="*/ 76724 w 460344"/>
                <a:gd name="connsiteY1" fmla="*/ 0 h 457755"/>
                <a:gd name="connsiteX2" fmla="*/ 76724 w 460344"/>
                <a:gd name="connsiteY2" fmla="*/ 0 h 457755"/>
                <a:gd name="connsiteX3" fmla="*/ 191810 w 460344"/>
                <a:gd name="connsiteY3" fmla="*/ 0 h 457755"/>
                <a:gd name="connsiteX4" fmla="*/ 460344 w 460344"/>
                <a:gd name="connsiteY4" fmla="*/ 0 h 457755"/>
                <a:gd name="connsiteX5" fmla="*/ 460344 w 460344"/>
                <a:gd name="connsiteY5" fmla="*/ 267024 h 457755"/>
                <a:gd name="connsiteX6" fmla="*/ 460344 w 460344"/>
                <a:gd name="connsiteY6" fmla="*/ 267024 h 457755"/>
                <a:gd name="connsiteX7" fmla="*/ 460344 w 460344"/>
                <a:gd name="connsiteY7" fmla="*/ 381463 h 457755"/>
                <a:gd name="connsiteX8" fmla="*/ 460344 w 460344"/>
                <a:gd name="connsiteY8" fmla="*/ 457755 h 457755"/>
                <a:gd name="connsiteX9" fmla="*/ 191810 w 460344"/>
                <a:gd name="connsiteY9" fmla="*/ 457755 h 457755"/>
                <a:gd name="connsiteX10" fmla="*/ 134269 w 460344"/>
                <a:gd name="connsiteY10" fmla="*/ 514974 h 457755"/>
                <a:gd name="connsiteX11" fmla="*/ 76724 w 460344"/>
                <a:gd name="connsiteY11" fmla="*/ 457755 h 457755"/>
                <a:gd name="connsiteX12" fmla="*/ 0 w 460344"/>
                <a:gd name="connsiteY12" fmla="*/ 457755 h 457755"/>
                <a:gd name="connsiteX13" fmla="*/ 0 w 460344"/>
                <a:gd name="connsiteY13" fmla="*/ 381463 h 457755"/>
                <a:gd name="connsiteX14" fmla="*/ 0 w 460344"/>
                <a:gd name="connsiteY14" fmla="*/ 267024 h 457755"/>
                <a:gd name="connsiteX15" fmla="*/ 0 w 460344"/>
                <a:gd name="connsiteY15" fmla="*/ 267024 h 457755"/>
                <a:gd name="connsiteX16" fmla="*/ 0 w 460344"/>
                <a:gd name="connsiteY16" fmla="*/ 0 h 457755"/>
                <a:gd name="connsiteX0" fmla="*/ 0 w 460344"/>
                <a:gd name="connsiteY0" fmla="*/ 0 h 550692"/>
                <a:gd name="connsiteX1" fmla="*/ 76724 w 460344"/>
                <a:gd name="connsiteY1" fmla="*/ 0 h 550692"/>
                <a:gd name="connsiteX2" fmla="*/ 76724 w 460344"/>
                <a:gd name="connsiteY2" fmla="*/ 0 h 550692"/>
                <a:gd name="connsiteX3" fmla="*/ 191810 w 460344"/>
                <a:gd name="connsiteY3" fmla="*/ 0 h 550692"/>
                <a:gd name="connsiteX4" fmla="*/ 460344 w 460344"/>
                <a:gd name="connsiteY4" fmla="*/ 0 h 550692"/>
                <a:gd name="connsiteX5" fmla="*/ 460344 w 460344"/>
                <a:gd name="connsiteY5" fmla="*/ 267024 h 550692"/>
                <a:gd name="connsiteX6" fmla="*/ 460344 w 460344"/>
                <a:gd name="connsiteY6" fmla="*/ 267024 h 550692"/>
                <a:gd name="connsiteX7" fmla="*/ 460344 w 460344"/>
                <a:gd name="connsiteY7" fmla="*/ 381463 h 550692"/>
                <a:gd name="connsiteX8" fmla="*/ 460344 w 460344"/>
                <a:gd name="connsiteY8" fmla="*/ 457755 h 550692"/>
                <a:gd name="connsiteX9" fmla="*/ 191810 w 460344"/>
                <a:gd name="connsiteY9" fmla="*/ 457755 h 550692"/>
                <a:gd name="connsiteX10" fmla="*/ 43781 w 460344"/>
                <a:gd name="connsiteY10" fmla="*/ 550692 h 550692"/>
                <a:gd name="connsiteX11" fmla="*/ 76724 w 460344"/>
                <a:gd name="connsiteY11" fmla="*/ 457755 h 550692"/>
                <a:gd name="connsiteX12" fmla="*/ 0 w 460344"/>
                <a:gd name="connsiteY12" fmla="*/ 457755 h 550692"/>
                <a:gd name="connsiteX13" fmla="*/ 0 w 460344"/>
                <a:gd name="connsiteY13" fmla="*/ 381463 h 550692"/>
                <a:gd name="connsiteX14" fmla="*/ 0 w 460344"/>
                <a:gd name="connsiteY14" fmla="*/ 267024 h 550692"/>
                <a:gd name="connsiteX15" fmla="*/ 0 w 460344"/>
                <a:gd name="connsiteY15" fmla="*/ 267024 h 550692"/>
                <a:gd name="connsiteX16" fmla="*/ 0 w 460344"/>
                <a:gd name="connsiteY16" fmla="*/ 0 h 550692"/>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43781 w 460344"/>
                <a:gd name="connsiteY10" fmla="*/ 550692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88723"/>
                <a:gd name="connsiteX1" fmla="*/ 76724 w 460344"/>
                <a:gd name="connsiteY1" fmla="*/ 0 h 588723"/>
                <a:gd name="connsiteX2" fmla="*/ 76724 w 460344"/>
                <a:gd name="connsiteY2" fmla="*/ 0 h 588723"/>
                <a:gd name="connsiteX3" fmla="*/ 191810 w 460344"/>
                <a:gd name="connsiteY3" fmla="*/ 0 h 588723"/>
                <a:gd name="connsiteX4" fmla="*/ 460344 w 460344"/>
                <a:gd name="connsiteY4" fmla="*/ 0 h 588723"/>
                <a:gd name="connsiteX5" fmla="*/ 460344 w 460344"/>
                <a:gd name="connsiteY5" fmla="*/ 267024 h 588723"/>
                <a:gd name="connsiteX6" fmla="*/ 460344 w 460344"/>
                <a:gd name="connsiteY6" fmla="*/ 267024 h 588723"/>
                <a:gd name="connsiteX7" fmla="*/ 460344 w 460344"/>
                <a:gd name="connsiteY7" fmla="*/ 381463 h 588723"/>
                <a:gd name="connsiteX8" fmla="*/ 460344 w 460344"/>
                <a:gd name="connsiteY8" fmla="*/ 457755 h 588723"/>
                <a:gd name="connsiteX9" fmla="*/ 191810 w 460344"/>
                <a:gd name="connsiteY9" fmla="*/ 457755 h 588723"/>
                <a:gd name="connsiteX10" fmla="*/ 108075 w 460344"/>
                <a:gd name="connsiteY10" fmla="*/ 514973 h 588723"/>
                <a:gd name="connsiteX11" fmla="*/ 524 w 460344"/>
                <a:gd name="connsiteY11" fmla="*/ 588723 h 588723"/>
                <a:gd name="connsiteX12" fmla="*/ 0 w 460344"/>
                <a:gd name="connsiteY12" fmla="*/ 457755 h 588723"/>
                <a:gd name="connsiteX13" fmla="*/ 0 w 460344"/>
                <a:gd name="connsiteY13" fmla="*/ 381463 h 588723"/>
                <a:gd name="connsiteX14" fmla="*/ 0 w 460344"/>
                <a:gd name="connsiteY14" fmla="*/ 267024 h 588723"/>
                <a:gd name="connsiteX15" fmla="*/ 0 w 460344"/>
                <a:gd name="connsiteY15" fmla="*/ 267024 h 588723"/>
                <a:gd name="connsiteX16" fmla="*/ 0 w 460344"/>
                <a:gd name="connsiteY16" fmla="*/ 0 h 588723"/>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09941 w 462210"/>
                <a:gd name="connsiteY10" fmla="*/ 514973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2210" h="693498">
                  <a:moveTo>
                    <a:pt x="1866" y="0"/>
                  </a:moveTo>
                  <a:lnTo>
                    <a:pt x="78590" y="0"/>
                  </a:lnTo>
                  <a:lnTo>
                    <a:pt x="78590" y="0"/>
                  </a:lnTo>
                  <a:lnTo>
                    <a:pt x="193676" y="0"/>
                  </a:lnTo>
                  <a:lnTo>
                    <a:pt x="462210" y="0"/>
                  </a:lnTo>
                  <a:lnTo>
                    <a:pt x="462210" y="267024"/>
                  </a:lnTo>
                  <a:lnTo>
                    <a:pt x="462210" y="267024"/>
                  </a:lnTo>
                  <a:lnTo>
                    <a:pt x="462210" y="381463"/>
                  </a:lnTo>
                  <a:lnTo>
                    <a:pt x="462210" y="457755"/>
                  </a:lnTo>
                  <a:lnTo>
                    <a:pt x="227013" y="457755"/>
                  </a:lnTo>
                  <a:lnTo>
                    <a:pt x="114704" y="576885"/>
                  </a:lnTo>
                  <a:cubicBezTo>
                    <a:pt x="69330" y="626074"/>
                    <a:pt x="62053" y="632402"/>
                    <a:pt x="9" y="693498"/>
                  </a:cubicBezTo>
                  <a:cubicBezTo>
                    <a:pt x="-166" y="660954"/>
                    <a:pt x="2041" y="490299"/>
                    <a:pt x="1866" y="457755"/>
                  </a:cubicBezTo>
                  <a:lnTo>
                    <a:pt x="1866" y="381463"/>
                  </a:lnTo>
                  <a:lnTo>
                    <a:pt x="1866" y="267024"/>
                  </a:lnTo>
                  <a:lnTo>
                    <a:pt x="1866" y="267024"/>
                  </a:lnTo>
                  <a:lnTo>
                    <a:pt x="186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3200" dirty="0"/>
            </a:p>
          </p:txBody>
        </p:sp>
      </p:grpSp>
      <p:sp>
        <p:nvSpPr>
          <p:cNvPr id="9" name="Picture Placeholder 8">
            <a:extLst>
              <a:ext uri="{FF2B5EF4-FFF2-40B4-BE49-F238E27FC236}">
                <a16:creationId xmlns:a16="http://schemas.microsoft.com/office/drawing/2014/main" id="{CCE2C61D-74AC-A246-9C92-E2D3ABD40418}"/>
              </a:ext>
            </a:extLst>
          </p:cNvPr>
          <p:cNvSpPr>
            <a:spLocks noGrp="1"/>
          </p:cNvSpPr>
          <p:nvPr>
            <p:ph type="pic" sz="quarter" idx="34" hasCustomPrompt="1"/>
          </p:nvPr>
        </p:nvSpPr>
        <p:spPr>
          <a:xfrm>
            <a:off x="6096000" y="0"/>
            <a:ext cx="6096000" cy="2269067"/>
          </a:xfrm>
        </p:spPr>
        <p:txBody>
          <a:bodyPr lIns="182880" tIns="182880" rIns="182880" bIns="182880">
            <a:noAutofit/>
          </a:bodyPr>
          <a:lstStyle>
            <a:lvl1pPr marL="0" marR="0" indent="0" algn="ctr" defTabSz="914377" rtl="0" eaLnBrk="1" fontAlgn="auto" latinLnBrk="0" hangingPunct="1">
              <a:lnSpc>
                <a:spcPts val="2400"/>
              </a:lnSpc>
              <a:spcBef>
                <a:spcPts val="0"/>
              </a:spcBef>
              <a:spcAft>
                <a:spcPts val="800"/>
              </a:spcAft>
              <a:buClrTx/>
              <a:buSzTx/>
              <a:buFontTx/>
              <a:buNone/>
              <a:tabLst/>
              <a:defRPr/>
            </a:lvl1pPr>
          </a:lstStyle>
          <a:p>
            <a:pPr marL="0" marR="0" lvl="0" indent="0" algn="l" defTabSz="914377" rtl="0" eaLnBrk="1" fontAlgn="auto" latinLnBrk="0" hangingPunct="1">
              <a:lnSpc>
                <a:spcPts val="2400"/>
              </a:lnSpc>
              <a:spcBef>
                <a:spcPts val="0"/>
              </a:spcBef>
              <a:spcAft>
                <a:spcPts val="800"/>
              </a:spcAft>
              <a:buClrTx/>
              <a:buSzTx/>
              <a:buFontTx/>
              <a:buNone/>
              <a:tabLst/>
              <a:defRPr/>
            </a:pPr>
            <a:r>
              <a:rPr lang="en-US" dirty="0"/>
              <a:t>Click icon to insert an image, then right click image and “SEND TO BACK”</a:t>
            </a:r>
          </a:p>
          <a:p>
            <a:endParaRPr lang="en-US" dirty="0"/>
          </a:p>
        </p:txBody>
      </p:sp>
      <p:pic>
        <p:nvPicPr>
          <p:cNvPr id="73" name="Picture 72">
            <a:extLst>
              <a:ext uri="{FF2B5EF4-FFF2-40B4-BE49-F238E27FC236}">
                <a16:creationId xmlns:a16="http://schemas.microsoft.com/office/drawing/2014/main" id="{BAE77542-879B-C747-9BE3-24267D1081A6}"/>
              </a:ext>
            </a:extLst>
          </p:cNvPr>
          <p:cNvPicPr>
            <a:picLocks noChangeAspect="1"/>
          </p:cNvPicPr>
          <p:nvPr userDrawn="1"/>
        </p:nvPicPr>
        <p:blipFill>
          <a:blip r:embed="rId2"/>
          <a:srcRect/>
          <a:stretch/>
        </p:blipFill>
        <p:spPr>
          <a:xfrm>
            <a:off x="10988744" y="6406628"/>
            <a:ext cx="1003921" cy="304153"/>
          </a:xfrm>
          <a:prstGeom prst="rect">
            <a:avLst/>
          </a:prstGeom>
        </p:spPr>
      </p:pic>
      <p:sp>
        <p:nvSpPr>
          <p:cNvPr id="28" name="Text Placeholder 3">
            <a:extLst>
              <a:ext uri="{FF2B5EF4-FFF2-40B4-BE49-F238E27FC236}">
                <a16:creationId xmlns:a16="http://schemas.microsoft.com/office/drawing/2014/main" id="{B5EF4170-50D7-AA46-A940-8F2F2003247E}"/>
              </a:ext>
            </a:extLst>
          </p:cNvPr>
          <p:cNvSpPr>
            <a:spLocks noGrp="1"/>
          </p:cNvSpPr>
          <p:nvPr>
            <p:ph type="body" sz="quarter" idx="36" hasCustomPrompt="1"/>
          </p:nvPr>
        </p:nvSpPr>
        <p:spPr>
          <a:xfrm>
            <a:off x="-765" y="2275840"/>
            <a:ext cx="6096000" cy="2269067"/>
          </a:xfrm>
          <a:noFill/>
        </p:spPr>
        <p:txBody>
          <a:bodyPr lIns="320040" rIns="274320" bIns="411480" anchor="b" anchorCtr="0"/>
          <a:lstStyle>
            <a:lvl1pPr>
              <a:defRPr lang="en-US" sz="2400" kern="1200" smtClean="0">
                <a:solidFill>
                  <a:schemeClr val="bg1"/>
                </a:solidFill>
                <a:latin typeface="+mj-lt"/>
                <a:ea typeface="+mj-ea"/>
                <a:cs typeface="+mj-cs"/>
              </a:defRPr>
            </a:lvl1pPr>
          </a:lstStyle>
          <a:p>
            <a:pPr lvl="0"/>
            <a:r>
              <a:rPr lang="en-US"/>
              <a:t>Click to add text</a:t>
            </a:r>
          </a:p>
        </p:txBody>
      </p:sp>
      <p:sp>
        <p:nvSpPr>
          <p:cNvPr id="29" name="Text Placeholder 3">
            <a:extLst>
              <a:ext uri="{FF2B5EF4-FFF2-40B4-BE49-F238E27FC236}">
                <a16:creationId xmlns:a16="http://schemas.microsoft.com/office/drawing/2014/main" id="{1EFD9C49-C0A4-674E-99A1-3B2E08ED3314}"/>
              </a:ext>
            </a:extLst>
          </p:cNvPr>
          <p:cNvSpPr>
            <a:spLocks noGrp="1"/>
          </p:cNvSpPr>
          <p:nvPr>
            <p:ph type="body" sz="quarter" idx="37" hasCustomPrompt="1"/>
          </p:nvPr>
        </p:nvSpPr>
        <p:spPr>
          <a:xfrm>
            <a:off x="6096000" y="2275840"/>
            <a:ext cx="6096000" cy="2269067"/>
          </a:xfrm>
          <a:noFill/>
        </p:spPr>
        <p:txBody>
          <a:bodyPr lIns="320040" rIns="274320" bIns="411480" anchor="b" anchorCtr="0"/>
          <a:lstStyle>
            <a:lvl1pPr>
              <a:defRPr lang="en-US" sz="2400" kern="1200" smtClean="0">
                <a:solidFill>
                  <a:schemeClr val="bg1"/>
                </a:solidFill>
                <a:latin typeface="+mj-lt"/>
                <a:ea typeface="+mj-ea"/>
                <a:cs typeface="+mj-cs"/>
              </a:defRPr>
            </a:lvl1pPr>
          </a:lstStyle>
          <a:p>
            <a:pPr lvl="0"/>
            <a:r>
              <a:rPr lang="en-US"/>
              <a:t>Click to add text</a:t>
            </a:r>
          </a:p>
        </p:txBody>
      </p:sp>
    </p:spTree>
    <p:extLst>
      <p:ext uri="{BB962C8B-B14F-4D97-AF65-F5344CB8AC3E}">
        <p14:creationId xmlns:p14="http://schemas.microsoft.com/office/powerpoint/2010/main" val="338834143"/>
      </p:ext>
    </p:extLst>
  </p:cSld>
  <p:clrMapOvr>
    <a:masterClrMapping/>
  </p:clrMapOvr>
  <p:transition/>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95072" y="60960"/>
            <a:ext cx="8936736" cy="195072"/>
          </a:xfrm>
        </p:spPr>
        <p:txBody>
          <a:bodyPr anchor="ctr" anchorCtr="0">
            <a:noAutofit/>
          </a:bodyPr>
          <a:lstStyle>
            <a:lvl1pPr marL="0" indent="0" algn="l">
              <a:lnSpc>
                <a:spcPct val="100000"/>
              </a:lnSpc>
              <a:spcAft>
                <a:spcPts val="0"/>
              </a:spcAft>
              <a:buNone/>
              <a:defRPr sz="1200" cap="all" baseline="0">
                <a:solidFill>
                  <a:schemeClr val="bg1"/>
                </a:solidFill>
                <a:latin typeface="+mj-lt"/>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add section title</a:t>
            </a:r>
          </a:p>
        </p:txBody>
      </p:sp>
      <p:sp>
        <p:nvSpPr>
          <p:cNvPr id="8" name="Footer Placeholder 7">
            <a:extLst>
              <a:ext uri="{FF2B5EF4-FFF2-40B4-BE49-F238E27FC236}">
                <a16:creationId xmlns:a16="http://schemas.microsoft.com/office/drawing/2014/main" id="{90633BA0-E527-ED43-B204-73E6A879CF53}"/>
              </a:ext>
            </a:extLst>
          </p:cNvPr>
          <p:cNvSpPr>
            <a:spLocks noGrp="1"/>
          </p:cNvSpPr>
          <p:nvPr>
            <p:ph type="ftr" sz="quarter" idx="10"/>
          </p:nvPr>
        </p:nvSpPr>
        <p:spPr/>
        <p:txBody>
          <a:bodyPr>
            <a:noAutofit/>
          </a:bodyPr>
          <a:lstStyle/>
          <a:p>
            <a:pPr defTabSz="609585">
              <a:defRPr/>
            </a:pPr>
            <a:r>
              <a:rPr lang="en-US">
                <a:solidFill>
                  <a:srgbClr val="7F7F7F">
                    <a:lumMod val="20000"/>
                    <a:lumOff val="80000"/>
                  </a:srgbClr>
                </a:solidFill>
              </a:rPr>
              <a:t>© Euromonitor International</a:t>
            </a:r>
            <a:endParaRPr lang="en-US" dirty="0">
              <a:solidFill>
                <a:srgbClr val="7F7F7F">
                  <a:lumMod val="20000"/>
                  <a:lumOff val="80000"/>
                </a:srgbClr>
              </a:solidFill>
            </a:endParaRPr>
          </a:p>
        </p:txBody>
      </p:sp>
      <p:sp>
        <p:nvSpPr>
          <p:cNvPr id="9" name="Slide Number Placeholder 8">
            <a:extLst>
              <a:ext uri="{FF2B5EF4-FFF2-40B4-BE49-F238E27FC236}">
                <a16:creationId xmlns:a16="http://schemas.microsoft.com/office/drawing/2014/main" id="{5E9A6BBE-DDB9-964C-A1F6-3D49C3181DF7}"/>
              </a:ext>
            </a:extLst>
          </p:cNvPr>
          <p:cNvSpPr>
            <a:spLocks noGrp="1"/>
          </p:cNvSpPr>
          <p:nvPr>
            <p:ph type="sldNum" sz="quarter" idx="11"/>
          </p:nvPr>
        </p:nvSpPr>
        <p:spPr/>
        <p:txBody>
          <a:bodyPr>
            <a:noAutofit/>
          </a:bodyPr>
          <a:lstStyle/>
          <a:p>
            <a:pPr defTabSz="609585">
              <a:defRPr/>
            </a:pPr>
            <a:fld id="{A7B9C364-902F-A048-87C3-DD7A523A6C86}" type="slidenum">
              <a:rPr lang="en-US" smtClean="0">
                <a:solidFill>
                  <a:srgbClr val="7F7F7F">
                    <a:lumMod val="20000"/>
                    <a:lumOff val="80000"/>
                  </a:srgbClr>
                </a:solidFill>
              </a:rPr>
              <a:pPr defTabSz="609585">
                <a:defRPr/>
              </a:pPr>
              <a:t>‹#›</a:t>
            </a:fld>
            <a:endParaRPr lang="en-US" dirty="0">
              <a:solidFill>
                <a:srgbClr val="7F7F7F">
                  <a:lumMod val="20000"/>
                  <a:lumOff val="80000"/>
                </a:srgbClr>
              </a:solidFill>
            </a:endParaRPr>
          </a:p>
        </p:txBody>
      </p:sp>
      <p:sp>
        <p:nvSpPr>
          <p:cNvPr id="2" name="Title 1">
            <a:extLst>
              <a:ext uri="{FF2B5EF4-FFF2-40B4-BE49-F238E27FC236}">
                <a16:creationId xmlns:a16="http://schemas.microsoft.com/office/drawing/2014/main" id="{816E6729-AC5B-8D40-AD9E-9B2696C03C8A}"/>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32973561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Overlay Text Left - Charcoal">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216E7AA-4991-854C-BC17-CFB26295D808}"/>
              </a:ext>
            </a:extLst>
          </p:cNvPr>
          <p:cNvSpPr>
            <a:spLocks noGrp="1"/>
          </p:cNvSpPr>
          <p:nvPr>
            <p:ph type="title" hasCustomPrompt="1"/>
          </p:nvPr>
        </p:nvSpPr>
        <p:spPr>
          <a:xfrm>
            <a:off x="0" y="0"/>
            <a:ext cx="12192000" cy="6858000"/>
          </a:xfrm>
          <a:solidFill>
            <a:schemeClr val="tx1">
              <a:alpha val="80000"/>
            </a:schemeClr>
          </a:solidFill>
        </p:spPr>
        <p:txBody>
          <a:bodyPr lIns="310896" tIns="310896" rIns="3017520" bIns="2587752" anchor="b" anchorCtr="0">
            <a:noAutofit/>
          </a:bodyPr>
          <a:lstStyle>
            <a:lvl1pPr>
              <a:lnSpc>
                <a:spcPts val="4800"/>
              </a:lnSpc>
              <a:defRPr sz="4800">
                <a:solidFill>
                  <a:schemeClr val="bg1"/>
                </a:solidFill>
              </a:defRPr>
            </a:lvl1pPr>
          </a:lstStyle>
          <a:p>
            <a:r>
              <a:rPr lang="en-US"/>
              <a:t>[Add main question]</a:t>
            </a:r>
          </a:p>
        </p:txBody>
      </p:sp>
      <p:sp>
        <p:nvSpPr>
          <p:cNvPr id="5" name="Text Placeholder 4">
            <a:extLst>
              <a:ext uri="{FF2B5EF4-FFF2-40B4-BE49-F238E27FC236}">
                <a16:creationId xmlns:a16="http://schemas.microsoft.com/office/drawing/2014/main" id="{933581BA-130A-324C-B530-1833C41BA631}"/>
              </a:ext>
            </a:extLst>
          </p:cNvPr>
          <p:cNvSpPr>
            <a:spLocks noGrp="1"/>
          </p:cNvSpPr>
          <p:nvPr>
            <p:ph type="body" sz="quarter" idx="16" hasCustomPrompt="1"/>
          </p:nvPr>
        </p:nvSpPr>
        <p:spPr>
          <a:xfrm>
            <a:off x="406400" y="3886200"/>
            <a:ext cx="8483600" cy="2235200"/>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the big answer and transition to action points]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DCBAA821-4B6A-A440-A751-2C16C86B6944}"/>
              </a:ext>
            </a:extLst>
          </p:cNvPr>
          <p:cNvSpPr>
            <a:spLocks noGrp="1"/>
          </p:cNvSpPr>
          <p:nvPr>
            <p:ph type="pic" sz="quarter" idx="15" hasCustomPrompt="1"/>
          </p:nvPr>
        </p:nvSpPr>
        <p:spPr>
          <a:xfrm>
            <a:off x="0" y="0"/>
            <a:ext cx="12192000" cy="6858000"/>
          </a:xfrm>
        </p:spPr>
        <p:txBody>
          <a:bodyPr lIns="914400" tIns="1828800" rIns="914400" bIns="1737360" anchor="t">
            <a:noAutofit/>
          </a:bodyPr>
          <a:lstStyle>
            <a:lvl1pPr algn="ctr">
              <a:defRPr sz="1867">
                <a:solidFill>
                  <a:schemeClr val="tx2"/>
                </a:solidFill>
              </a:defRPr>
            </a:lvl1pPr>
          </a:lstStyle>
          <a:p>
            <a:r>
              <a:rPr lang="en-US" dirty="0"/>
              <a:t>Click  icon to insert an image, change to Black and White, then right click  and “SEND TO BACK”</a:t>
            </a:r>
          </a:p>
        </p:txBody>
      </p:sp>
      <p:sp>
        <p:nvSpPr>
          <p:cNvPr id="8" name="Footer Placeholder 7">
            <a:extLst>
              <a:ext uri="{FF2B5EF4-FFF2-40B4-BE49-F238E27FC236}">
                <a16:creationId xmlns:a16="http://schemas.microsoft.com/office/drawing/2014/main" id="{90633BA0-E527-ED43-B204-73E6A879CF53}"/>
              </a:ext>
            </a:extLst>
          </p:cNvPr>
          <p:cNvSpPr>
            <a:spLocks noGrp="1"/>
          </p:cNvSpPr>
          <p:nvPr>
            <p:ph type="ftr" sz="quarter" idx="10"/>
          </p:nvPr>
        </p:nvSpPr>
        <p:spPr/>
        <p:txBody>
          <a:bodyPr>
            <a:noAutofit/>
          </a:bodyPr>
          <a:lstStyle/>
          <a:p>
            <a:r>
              <a:rPr lang="en-US" dirty="0"/>
              <a:t>© Euromonitor International</a:t>
            </a:r>
          </a:p>
        </p:txBody>
      </p:sp>
      <p:sp>
        <p:nvSpPr>
          <p:cNvPr id="9" name="Slide Number Placeholder 8">
            <a:extLst>
              <a:ext uri="{FF2B5EF4-FFF2-40B4-BE49-F238E27FC236}">
                <a16:creationId xmlns:a16="http://schemas.microsoft.com/office/drawing/2014/main" id="{5E9A6BBE-DDB9-964C-A1F6-3D49C3181DF7}"/>
              </a:ext>
            </a:extLst>
          </p:cNvPr>
          <p:cNvSpPr>
            <a:spLocks noGrp="1"/>
          </p:cNvSpPr>
          <p:nvPr>
            <p:ph type="sldNum" sz="quarter" idx="11"/>
          </p:nvPr>
        </p:nvSpPr>
        <p:spPr/>
        <p:txBody>
          <a:bodyPr>
            <a:noAutofit/>
          </a:bodyPr>
          <a:lstStyle/>
          <a:p>
            <a:fld id="{A7B9C364-902F-A048-87C3-DD7A523A6C86}" type="slidenum">
              <a:rPr lang="en-US" smtClean="0"/>
              <a:pPr/>
              <a:t>‹#›</a:t>
            </a:fld>
            <a:endParaRPr lang="en-US" dirty="0"/>
          </a:p>
        </p:txBody>
      </p:sp>
      <p:sp>
        <p:nvSpPr>
          <p:cNvPr id="10" name="SmartArt Placeholder 12">
            <a:extLst>
              <a:ext uri="{FF2B5EF4-FFF2-40B4-BE49-F238E27FC236}">
                <a16:creationId xmlns:a16="http://schemas.microsoft.com/office/drawing/2014/main" id="{86B3AE85-B6F9-0346-ACFE-FEBD182B18F8}"/>
              </a:ext>
            </a:extLst>
          </p:cNvPr>
          <p:cNvSpPr>
            <a:spLocks noGrp="1"/>
          </p:cNvSpPr>
          <p:nvPr>
            <p:ph type="dgm" sz="quarter" idx="14" hasCustomPrompt="1"/>
          </p:nvPr>
        </p:nvSpPr>
        <p:spPr>
          <a:xfrm>
            <a:off x="414528" y="3597656"/>
            <a:ext cx="975360" cy="60960"/>
          </a:xfrm>
          <a:solidFill>
            <a:schemeClr val="bg1"/>
          </a:solidFill>
        </p:spPr>
        <p:txBody>
          <a:bodyPr>
            <a:noAutofit/>
          </a:bodyPr>
          <a:lstStyle>
            <a:lvl1pPr>
              <a:defRPr sz="533"/>
            </a:lvl1pPr>
          </a:lstStyle>
          <a:p>
            <a:r>
              <a:rPr lang="en-US" dirty="0"/>
              <a:t> </a:t>
            </a:r>
          </a:p>
        </p:txBody>
      </p:sp>
      <p:sp>
        <p:nvSpPr>
          <p:cNvPr id="12" name="SmartArt Placeholder 4">
            <a:extLst>
              <a:ext uri="{FF2B5EF4-FFF2-40B4-BE49-F238E27FC236}">
                <a16:creationId xmlns:a16="http://schemas.microsoft.com/office/drawing/2014/main" id="{87B764CA-1C7A-9A42-B009-FFFC2DD88A99}"/>
              </a:ext>
            </a:extLst>
          </p:cNvPr>
          <p:cNvSpPr>
            <a:spLocks noGrp="1"/>
          </p:cNvSpPr>
          <p:nvPr>
            <p:ph type="dgm" sz="quarter" idx="17" hasCustomPrompt="1"/>
          </p:nvPr>
        </p:nvSpPr>
        <p:spPr>
          <a:xfrm>
            <a:off x="10984992" y="6400800"/>
            <a:ext cx="1011936" cy="304800"/>
          </a:xfrm>
          <a:blipFill>
            <a:blip r:embed="rId2"/>
            <a:stretch>
              <a:fillRect/>
            </a:stretch>
          </a:blipFill>
        </p:spPr>
        <p:txBody>
          <a:bodyPr/>
          <a:lstStyle>
            <a:lvl1pPr>
              <a:defRPr sz="800"/>
            </a:lvl1pPr>
          </a:lstStyle>
          <a:p>
            <a:r>
              <a:rPr lang="en-US" dirty="0"/>
              <a:t> </a:t>
            </a:r>
          </a:p>
        </p:txBody>
      </p:sp>
    </p:spTree>
    <p:extLst>
      <p:ext uri="{BB962C8B-B14F-4D97-AF65-F5344CB8AC3E}">
        <p14:creationId xmlns:p14="http://schemas.microsoft.com/office/powerpoint/2010/main" val="392599641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userDrawn="1">
  <p:cSld name="3 Col Solid Multi">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680E526A-1F01-D943-B816-FFB0FFE0BF03}"/>
              </a:ext>
            </a:extLst>
          </p:cNvPr>
          <p:cNvSpPr>
            <a:spLocks noGrp="1"/>
          </p:cNvSpPr>
          <p:nvPr>
            <p:ph type="body" sz="quarter" idx="15" hasCustomPrompt="1"/>
          </p:nvPr>
        </p:nvSpPr>
        <p:spPr>
          <a:xfrm>
            <a:off x="4059936" y="0"/>
            <a:ext cx="4072128" cy="6858000"/>
          </a:xfrm>
          <a:solidFill>
            <a:schemeClr val="accent1"/>
          </a:solidFill>
        </p:spPr>
        <p:txBody>
          <a:bodyPr lIns="91440" tIns="310896" rIns="91440" bIns="3429000" anchor="b" anchorCtr="0"/>
          <a:lstStyle>
            <a:lvl1pPr algn="ctr">
              <a:defRPr lang="en-US" sz="2800" kern="1200" dirty="0">
                <a:solidFill>
                  <a:schemeClr val="bg1"/>
                </a:solidFill>
                <a:latin typeface="+mj-lt"/>
                <a:ea typeface="+mj-ea"/>
                <a:cs typeface="+mj-cs"/>
              </a:defRPr>
            </a:lvl1pPr>
          </a:lstStyle>
          <a:p>
            <a:pPr lvl="0"/>
            <a:r>
              <a:rPr lang="en-US"/>
              <a:t>[Add Action 2]</a:t>
            </a:r>
          </a:p>
        </p:txBody>
      </p:sp>
      <p:sp>
        <p:nvSpPr>
          <p:cNvPr id="9" name="Text Placeholder 7">
            <a:extLst>
              <a:ext uri="{FF2B5EF4-FFF2-40B4-BE49-F238E27FC236}">
                <a16:creationId xmlns:a16="http://schemas.microsoft.com/office/drawing/2014/main" id="{B9AA2329-0D00-E244-A14A-441190117FAE}"/>
              </a:ext>
            </a:extLst>
          </p:cNvPr>
          <p:cNvSpPr>
            <a:spLocks noGrp="1"/>
          </p:cNvSpPr>
          <p:nvPr>
            <p:ph type="body" sz="quarter" idx="16" hasCustomPrompt="1"/>
          </p:nvPr>
        </p:nvSpPr>
        <p:spPr>
          <a:xfrm>
            <a:off x="8119872" y="0"/>
            <a:ext cx="4072128" cy="6858000"/>
          </a:xfrm>
          <a:solidFill>
            <a:schemeClr val="tx1"/>
          </a:solidFill>
        </p:spPr>
        <p:txBody>
          <a:bodyPr lIns="91440" tIns="310896" rIns="91440" bIns="3429000" anchor="b" anchorCtr="0"/>
          <a:lstStyle>
            <a:lvl1pPr algn="ctr">
              <a:defRPr lang="en-US" sz="2800" kern="1200" dirty="0">
                <a:solidFill>
                  <a:schemeClr val="bg1"/>
                </a:solidFill>
                <a:latin typeface="+mj-lt"/>
                <a:ea typeface="+mj-ea"/>
                <a:cs typeface="+mj-cs"/>
              </a:defRPr>
            </a:lvl1pPr>
          </a:lstStyle>
          <a:p>
            <a:pPr lvl="0"/>
            <a:r>
              <a:rPr lang="en-US"/>
              <a:t>[Add Action 3]</a:t>
            </a:r>
          </a:p>
        </p:txBody>
      </p:sp>
      <p:sp>
        <p:nvSpPr>
          <p:cNvPr id="4" name="Title 3">
            <a:extLst>
              <a:ext uri="{FF2B5EF4-FFF2-40B4-BE49-F238E27FC236}">
                <a16:creationId xmlns:a16="http://schemas.microsoft.com/office/drawing/2014/main" id="{83A2ABE1-E2EF-C742-A499-0CCD0BA41EE5}"/>
              </a:ext>
            </a:extLst>
          </p:cNvPr>
          <p:cNvSpPr>
            <a:spLocks noGrp="1"/>
          </p:cNvSpPr>
          <p:nvPr>
            <p:ph type="title" hasCustomPrompt="1"/>
          </p:nvPr>
        </p:nvSpPr>
        <p:spPr>
          <a:xfrm>
            <a:off x="0" y="0"/>
            <a:ext cx="4072128" cy="6858000"/>
          </a:xfrm>
          <a:solidFill>
            <a:schemeClr val="accent3"/>
          </a:solidFill>
        </p:spPr>
        <p:txBody>
          <a:bodyPr lIns="91440" tIns="310896" rIns="91440" bIns="3429000" anchor="b" anchorCtr="0"/>
          <a:lstStyle>
            <a:lvl1pPr algn="ctr">
              <a:lnSpc>
                <a:spcPts val="2933"/>
              </a:lnSpc>
              <a:defRPr lang="en-US" sz="2800" kern="1200" dirty="0">
                <a:solidFill>
                  <a:schemeClr val="bg1"/>
                </a:solidFill>
                <a:latin typeface="+mj-lt"/>
                <a:ea typeface="+mj-ea"/>
                <a:cs typeface="+mj-cs"/>
              </a:defRPr>
            </a:lvl1pPr>
          </a:lstStyle>
          <a:p>
            <a:r>
              <a:rPr lang="en-US"/>
              <a:t>[Add Action 1]</a:t>
            </a:r>
          </a:p>
        </p:txBody>
      </p:sp>
      <p:sp>
        <p:nvSpPr>
          <p:cNvPr id="3" name="Content Placeholder 2"/>
          <p:cNvSpPr>
            <a:spLocks noGrp="1"/>
          </p:cNvSpPr>
          <p:nvPr>
            <p:ph idx="1" hasCustomPrompt="1"/>
          </p:nvPr>
        </p:nvSpPr>
        <p:spPr>
          <a:xfrm>
            <a:off x="414528" y="2340864"/>
            <a:ext cx="3291840" cy="3779520"/>
          </a:xfrm>
        </p:spPr>
        <p:txBody>
          <a:bodyPr>
            <a:noAutofit/>
          </a:bodyPr>
          <a:lstStyle>
            <a:lvl1pPr>
              <a:lnSpc>
                <a:spcPts val="2400"/>
              </a:lnSpc>
              <a:defRPr sz="1867">
                <a:solidFill>
                  <a:schemeClr val="bg1"/>
                </a:solidFill>
              </a:defRPr>
            </a:lvl1pPr>
            <a:lvl2pPr>
              <a:lnSpc>
                <a:spcPts val="2400"/>
              </a:lnSpc>
              <a:defRPr sz="1867">
                <a:solidFill>
                  <a:schemeClr val="bg1"/>
                </a:solidFill>
              </a:defRPr>
            </a:lvl2pPr>
            <a:lvl3pPr>
              <a:lnSpc>
                <a:spcPts val="2400"/>
              </a:lnSpc>
              <a:defRPr sz="1867">
                <a:solidFill>
                  <a:schemeClr val="bg1"/>
                </a:solidFill>
              </a:defRPr>
            </a:lvl3pPr>
            <a:lvl4pPr>
              <a:lnSpc>
                <a:spcPts val="2400"/>
              </a:lnSpc>
              <a:defRPr sz="1867">
                <a:solidFill>
                  <a:schemeClr val="bg1"/>
                </a:solidFill>
              </a:defRPr>
            </a:lvl4pPr>
            <a:lvl5pPr>
              <a:lnSpc>
                <a:spcPts val="2400"/>
              </a:lnSpc>
              <a:defRPr sz="1867">
                <a:solidFill>
                  <a:schemeClr val="bg1"/>
                </a:solidFill>
              </a:defRPr>
            </a:lvl5pPr>
          </a:lstStyle>
          <a:p>
            <a:pPr lvl="0"/>
            <a:r>
              <a:rPr lang="en-US"/>
              <a:t>[Describe and provide the why]</a:t>
            </a:r>
          </a:p>
          <a:p>
            <a:pPr lvl="1"/>
            <a:r>
              <a:rPr lang="en-US"/>
              <a:t>Second level</a:t>
            </a:r>
          </a:p>
          <a:p>
            <a:pPr lvl="2"/>
            <a:r>
              <a:rPr lang="en-US"/>
              <a:t>Third level</a:t>
            </a:r>
          </a:p>
          <a:p>
            <a:pPr lvl="3"/>
            <a:r>
              <a:rPr lang="en-US"/>
              <a:t>Fourth level</a:t>
            </a:r>
          </a:p>
          <a:p>
            <a:pPr lvl="4"/>
            <a:r>
              <a:rPr lang="en-US"/>
              <a:t>Fifth level</a:t>
            </a:r>
          </a:p>
        </p:txBody>
      </p:sp>
      <p:sp>
        <p:nvSpPr>
          <p:cNvPr id="12" name="Content Placeholder 3">
            <a:extLst>
              <a:ext uri="{FF2B5EF4-FFF2-40B4-BE49-F238E27FC236}">
                <a16:creationId xmlns:a16="http://schemas.microsoft.com/office/drawing/2014/main" id="{64E3330A-B7BB-D846-9E6E-993FCC7AA0D0}"/>
              </a:ext>
            </a:extLst>
          </p:cNvPr>
          <p:cNvSpPr>
            <a:spLocks noGrp="1"/>
          </p:cNvSpPr>
          <p:nvPr>
            <p:ph idx="14" hasCustomPrompt="1"/>
          </p:nvPr>
        </p:nvSpPr>
        <p:spPr>
          <a:xfrm>
            <a:off x="4450080" y="2340864"/>
            <a:ext cx="3291840" cy="3779520"/>
          </a:xfrm>
        </p:spPr>
        <p:txBody>
          <a:bodyPr>
            <a:noAutofit/>
          </a:bodyPr>
          <a:lstStyle>
            <a:lvl1pPr>
              <a:lnSpc>
                <a:spcPts val="2400"/>
              </a:lnSpc>
              <a:defRPr sz="1867">
                <a:solidFill>
                  <a:schemeClr val="bg1"/>
                </a:solidFill>
              </a:defRPr>
            </a:lvl1pPr>
            <a:lvl2pPr>
              <a:lnSpc>
                <a:spcPts val="2400"/>
              </a:lnSpc>
              <a:defRPr sz="1867">
                <a:solidFill>
                  <a:schemeClr val="bg1"/>
                </a:solidFill>
              </a:defRPr>
            </a:lvl2pPr>
            <a:lvl3pPr>
              <a:lnSpc>
                <a:spcPts val="2400"/>
              </a:lnSpc>
              <a:defRPr sz="1867">
                <a:solidFill>
                  <a:schemeClr val="bg1"/>
                </a:solidFill>
              </a:defRPr>
            </a:lvl3pPr>
            <a:lvl4pPr>
              <a:lnSpc>
                <a:spcPts val="2400"/>
              </a:lnSpc>
              <a:defRPr sz="1867">
                <a:solidFill>
                  <a:schemeClr val="bg1"/>
                </a:solidFill>
              </a:defRPr>
            </a:lvl4pPr>
            <a:lvl5pPr>
              <a:lnSpc>
                <a:spcPts val="2400"/>
              </a:lnSpc>
              <a:defRPr sz="1867">
                <a:solidFill>
                  <a:schemeClr val="bg1"/>
                </a:solidFill>
              </a:defRPr>
            </a:lvl5pPr>
          </a:lstStyle>
          <a:p>
            <a:pPr lvl="0"/>
            <a:r>
              <a:rPr lang="en-US"/>
              <a:t>[Describe and provide the why]</a:t>
            </a:r>
          </a:p>
          <a:p>
            <a:pPr lvl="1"/>
            <a:r>
              <a:rPr lang="en-US"/>
              <a:t>Second level</a:t>
            </a:r>
          </a:p>
          <a:p>
            <a:pPr lvl="2"/>
            <a:r>
              <a:rPr lang="en-US"/>
              <a:t>Third level</a:t>
            </a:r>
          </a:p>
          <a:p>
            <a:pPr lvl="3"/>
            <a:r>
              <a:rPr lang="en-US"/>
              <a:t>Fourth level</a:t>
            </a:r>
          </a:p>
          <a:p>
            <a:pPr lvl="4"/>
            <a:r>
              <a:rPr lang="en-US"/>
              <a:t>Fifth level</a:t>
            </a:r>
          </a:p>
        </p:txBody>
      </p:sp>
      <p:sp>
        <p:nvSpPr>
          <p:cNvPr id="11" name="Content Placeholder 4">
            <a:extLst>
              <a:ext uri="{FF2B5EF4-FFF2-40B4-BE49-F238E27FC236}">
                <a16:creationId xmlns:a16="http://schemas.microsoft.com/office/drawing/2014/main" id="{A7EE0425-DBD4-2540-9F89-08780C199A6C}"/>
              </a:ext>
            </a:extLst>
          </p:cNvPr>
          <p:cNvSpPr>
            <a:spLocks noGrp="1"/>
          </p:cNvSpPr>
          <p:nvPr>
            <p:ph idx="17" hasCustomPrompt="1"/>
          </p:nvPr>
        </p:nvSpPr>
        <p:spPr>
          <a:xfrm>
            <a:off x="8510016" y="2340864"/>
            <a:ext cx="3291840" cy="3779520"/>
          </a:xfrm>
        </p:spPr>
        <p:txBody>
          <a:bodyPr>
            <a:noAutofit/>
          </a:bodyPr>
          <a:lstStyle>
            <a:lvl1pPr>
              <a:lnSpc>
                <a:spcPts val="2400"/>
              </a:lnSpc>
              <a:defRPr sz="1867">
                <a:solidFill>
                  <a:schemeClr val="bg1"/>
                </a:solidFill>
              </a:defRPr>
            </a:lvl1pPr>
            <a:lvl2pPr>
              <a:lnSpc>
                <a:spcPts val="2400"/>
              </a:lnSpc>
              <a:defRPr sz="1867">
                <a:solidFill>
                  <a:schemeClr val="bg1"/>
                </a:solidFill>
              </a:defRPr>
            </a:lvl2pPr>
            <a:lvl3pPr>
              <a:lnSpc>
                <a:spcPts val="2400"/>
              </a:lnSpc>
              <a:defRPr sz="1867">
                <a:solidFill>
                  <a:schemeClr val="bg1"/>
                </a:solidFill>
              </a:defRPr>
            </a:lvl3pPr>
            <a:lvl4pPr>
              <a:lnSpc>
                <a:spcPts val="2400"/>
              </a:lnSpc>
              <a:defRPr sz="1867">
                <a:solidFill>
                  <a:schemeClr val="bg1"/>
                </a:solidFill>
              </a:defRPr>
            </a:lvl4pPr>
            <a:lvl5pPr>
              <a:lnSpc>
                <a:spcPts val="2400"/>
              </a:lnSpc>
              <a:defRPr sz="1867">
                <a:solidFill>
                  <a:schemeClr val="bg1"/>
                </a:solidFill>
              </a:defRPr>
            </a:lvl5pPr>
          </a:lstStyle>
          <a:p>
            <a:pPr lvl="0"/>
            <a:r>
              <a:rPr lang="en-US"/>
              <a:t>[Describe and provide the why]</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p>
            <a:r>
              <a:rPr lang="en-US" dirty="0"/>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dirty="0"/>
          </a:p>
        </p:txBody>
      </p:sp>
      <p:sp>
        <p:nvSpPr>
          <p:cNvPr id="16" name="Picture Placeholder 15">
            <a:extLst>
              <a:ext uri="{FF2B5EF4-FFF2-40B4-BE49-F238E27FC236}">
                <a16:creationId xmlns:a16="http://schemas.microsoft.com/office/drawing/2014/main" id="{66727EC9-E0B9-CB47-9F38-65E89B224437}"/>
              </a:ext>
            </a:extLst>
          </p:cNvPr>
          <p:cNvSpPr>
            <a:spLocks noGrp="1"/>
          </p:cNvSpPr>
          <p:nvPr>
            <p:ph type="pic" sz="quarter" idx="18" hasCustomPrompt="1"/>
          </p:nvPr>
        </p:nvSpPr>
        <p:spPr>
          <a:xfrm>
            <a:off x="1609344" y="768096"/>
            <a:ext cx="853440" cy="853440"/>
          </a:xfrm>
        </p:spPr>
        <p:txBody>
          <a:bodyPr/>
          <a:lstStyle>
            <a:lvl1pPr>
              <a:defRPr>
                <a:solidFill>
                  <a:schemeClr val="tx2"/>
                </a:solidFill>
              </a:defRPr>
            </a:lvl1pPr>
          </a:lstStyle>
          <a:p>
            <a:r>
              <a:rPr lang="en-GB" dirty="0"/>
              <a:t>Insert Icon</a:t>
            </a:r>
          </a:p>
        </p:txBody>
      </p:sp>
      <p:sp>
        <p:nvSpPr>
          <p:cNvPr id="17" name="Picture Placeholder 16">
            <a:extLst>
              <a:ext uri="{FF2B5EF4-FFF2-40B4-BE49-F238E27FC236}">
                <a16:creationId xmlns:a16="http://schemas.microsoft.com/office/drawing/2014/main" id="{B4247259-CB2A-F14F-BD93-099F2E0DCB41}"/>
              </a:ext>
            </a:extLst>
          </p:cNvPr>
          <p:cNvSpPr>
            <a:spLocks noGrp="1"/>
          </p:cNvSpPr>
          <p:nvPr>
            <p:ph type="pic" sz="quarter" idx="19" hasCustomPrompt="1"/>
          </p:nvPr>
        </p:nvSpPr>
        <p:spPr>
          <a:xfrm>
            <a:off x="5669280" y="768096"/>
            <a:ext cx="853440" cy="853440"/>
          </a:xfrm>
        </p:spPr>
        <p:txBody>
          <a:bodyPr/>
          <a:lstStyle>
            <a:lvl1pPr>
              <a:defRPr>
                <a:solidFill>
                  <a:schemeClr val="tx2"/>
                </a:solidFill>
              </a:defRPr>
            </a:lvl1pPr>
          </a:lstStyle>
          <a:p>
            <a:r>
              <a:rPr lang="en-GB" dirty="0"/>
              <a:t>Insert Icon</a:t>
            </a:r>
          </a:p>
        </p:txBody>
      </p:sp>
      <p:sp>
        <p:nvSpPr>
          <p:cNvPr id="18" name="Picture Placeholder 17">
            <a:extLst>
              <a:ext uri="{FF2B5EF4-FFF2-40B4-BE49-F238E27FC236}">
                <a16:creationId xmlns:a16="http://schemas.microsoft.com/office/drawing/2014/main" id="{F00AA608-2723-FC47-8C57-C1C63DCAA23B}"/>
              </a:ext>
            </a:extLst>
          </p:cNvPr>
          <p:cNvSpPr>
            <a:spLocks noGrp="1"/>
          </p:cNvSpPr>
          <p:nvPr>
            <p:ph type="pic" sz="quarter" idx="20" hasCustomPrompt="1"/>
          </p:nvPr>
        </p:nvSpPr>
        <p:spPr>
          <a:xfrm>
            <a:off x="9729216" y="768096"/>
            <a:ext cx="853440" cy="853440"/>
          </a:xfrm>
        </p:spPr>
        <p:txBody>
          <a:bodyPr/>
          <a:lstStyle>
            <a:lvl1pPr>
              <a:defRPr>
                <a:solidFill>
                  <a:schemeClr val="tx2"/>
                </a:solidFill>
              </a:defRPr>
            </a:lvl1pPr>
          </a:lstStyle>
          <a:p>
            <a:r>
              <a:rPr lang="en-GB" dirty="0"/>
              <a:t>Insert Icon</a:t>
            </a:r>
          </a:p>
        </p:txBody>
      </p:sp>
      <p:sp>
        <p:nvSpPr>
          <p:cNvPr id="20" name="SmartArt Placeholder 4">
            <a:extLst>
              <a:ext uri="{FF2B5EF4-FFF2-40B4-BE49-F238E27FC236}">
                <a16:creationId xmlns:a16="http://schemas.microsoft.com/office/drawing/2014/main" id="{3A822BC0-7959-F445-8D87-D4ED570BD4F9}"/>
              </a:ext>
            </a:extLst>
          </p:cNvPr>
          <p:cNvSpPr>
            <a:spLocks noGrp="1"/>
          </p:cNvSpPr>
          <p:nvPr>
            <p:ph type="dgm" sz="quarter" idx="21" hasCustomPrompt="1"/>
          </p:nvPr>
        </p:nvSpPr>
        <p:spPr>
          <a:xfrm>
            <a:off x="10984992" y="6400800"/>
            <a:ext cx="1011936" cy="304800"/>
          </a:xfrm>
          <a:blipFill>
            <a:blip r:embed="rId2"/>
            <a:stretch>
              <a:fillRect/>
            </a:stretch>
          </a:blipFill>
        </p:spPr>
        <p:txBody>
          <a:bodyPr/>
          <a:lstStyle>
            <a:lvl1pPr>
              <a:defRPr sz="800"/>
            </a:lvl1pPr>
          </a:lstStyle>
          <a:p>
            <a:r>
              <a:rPr lang="en-US" dirty="0"/>
              <a:t> </a:t>
            </a:r>
          </a:p>
        </p:txBody>
      </p:sp>
    </p:spTree>
    <p:extLst>
      <p:ext uri="{BB962C8B-B14F-4D97-AF65-F5344CB8AC3E}">
        <p14:creationId xmlns:p14="http://schemas.microsoft.com/office/powerpoint/2010/main" val="3863648247"/>
      </p:ext>
    </p:extLst>
  </p:cSld>
  <p:clrMapOvr>
    <a:masterClrMapping/>
  </p:clrMapOvr>
  <p:extLst>
    <p:ext uri="{DCECCB84-F9BA-43D5-87BE-67443E8EF086}">
      <p15:sldGuideLst xmlns:p15="http://schemas.microsoft.com/office/powerpoint/2012/main">
        <p15:guide id="1" orient="horz" pos="300">
          <p15:clr>
            <a:srgbClr val="5ACBF0"/>
          </p15:clr>
        </p15:guide>
        <p15:guide id="2" orient="horz" pos="396">
          <p15:clr>
            <a:srgbClr val="5ACBF0"/>
          </p15:clr>
        </p15:guide>
        <p15:guide id="5" pos="288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1:1 Quote - Accent">
    <p:bg>
      <p:bgPr>
        <a:solidFill>
          <a:schemeClr val="accent3"/>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216E7AA-4991-854C-BC17-CFB26295D808}"/>
              </a:ext>
            </a:extLst>
          </p:cNvPr>
          <p:cNvSpPr>
            <a:spLocks noGrp="1"/>
          </p:cNvSpPr>
          <p:nvPr>
            <p:ph type="title" hasCustomPrompt="1"/>
          </p:nvPr>
        </p:nvSpPr>
        <p:spPr>
          <a:xfrm>
            <a:off x="406401" y="933855"/>
            <a:ext cx="5232399" cy="4409875"/>
          </a:xfrm>
          <a:noFill/>
        </p:spPr>
        <p:txBody>
          <a:bodyPr lIns="0" tIns="0" rIns="0" bIns="0" anchor="t" anchorCtr="0">
            <a:noAutofit/>
          </a:bodyPr>
          <a:lstStyle>
            <a:lvl1pPr>
              <a:lnSpc>
                <a:spcPts val="3733"/>
              </a:lnSpc>
              <a:defRPr sz="3200">
                <a:solidFill>
                  <a:schemeClr val="bg1"/>
                </a:solidFill>
              </a:defRPr>
            </a:lvl1pPr>
          </a:lstStyle>
          <a:p>
            <a:r>
              <a:rPr lang="en-US"/>
              <a:t>[Connect with audience: quote or insight that grabs attention]</a:t>
            </a:r>
          </a:p>
        </p:txBody>
      </p:sp>
      <p:sp>
        <p:nvSpPr>
          <p:cNvPr id="8" name="Footer Placeholder 7">
            <a:extLst>
              <a:ext uri="{FF2B5EF4-FFF2-40B4-BE49-F238E27FC236}">
                <a16:creationId xmlns:a16="http://schemas.microsoft.com/office/drawing/2014/main" id="{90633BA0-E527-ED43-B204-73E6A879CF53}"/>
              </a:ext>
            </a:extLst>
          </p:cNvPr>
          <p:cNvSpPr>
            <a:spLocks noGrp="1"/>
          </p:cNvSpPr>
          <p:nvPr>
            <p:ph type="ftr" sz="quarter" idx="10"/>
          </p:nvPr>
        </p:nvSpPr>
        <p:spPr/>
        <p:txBody>
          <a:bodyPr>
            <a:noAutofit/>
          </a:bodyPr>
          <a:lstStyle/>
          <a:p>
            <a:r>
              <a:rPr lang="en-US" dirty="0"/>
              <a:t>© Euromonitor International</a:t>
            </a:r>
          </a:p>
        </p:txBody>
      </p:sp>
      <p:sp>
        <p:nvSpPr>
          <p:cNvPr id="4" name="Text Placeholder 3">
            <a:extLst>
              <a:ext uri="{FF2B5EF4-FFF2-40B4-BE49-F238E27FC236}">
                <a16:creationId xmlns:a16="http://schemas.microsoft.com/office/drawing/2014/main" id="{8AC5B95F-80DC-1F4F-8B07-BCBB01E9F47F}"/>
              </a:ext>
            </a:extLst>
          </p:cNvPr>
          <p:cNvSpPr>
            <a:spLocks noGrp="1"/>
          </p:cNvSpPr>
          <p:nvPr>
            <p:ph type="body" sz="quarter" idx="16" hasCustomPrompt="1"/>
          </p:nvPr>
        </p:nvSpPr>
        <p:spPr>
          <a:xfrm>
            <a:off x="406401" y="5527729"/>
            <a:ext cx="5232399" cy="593671"/>
          </a:xfrm>
          <a:noFill/>
        </p:spPr>
        <p:txBody>
          <a:bodyPr lIns="0" tIns="0" rIns="0" bIns="0" anchor="ctr" anchorCtr="0">
            <a:noAutofit/>
          </a:bodyPr>
          <a:lstStyle>
            <a:lvl1pPr algn="r">
              <a:lnSpc>
                <a:spcPct val="100000"/>
              </a:lnSpc>
              <a:defRPr sz="1867" i="1">
                <a:solidFill>
                  <a:schemeClr val="bg1"/>
                </a:solidFill>
              </a:defRPr>
            </a:lvl1pPr>
          </a:lstStyle>
          <a:p>
            <a:pPr lvl="0"/>
            <a:r>
              <a:rPr lang="en-US"/>
              <a:t>—Author</a:t>
            </a:r>
          </a:p>
        </p:txBody>
      </p:sp>
      <p:grpSp>
        <p:nvGrpSpPr>
          <p:cNvPr id="12" name="Group 11">
            <a:extLst>
              <a:ext uri="{FF2B5EF4-FFF2-40B4-BE49-F238E27FC236}">
                <a16:creationId xmlns:a16="http://schemas.microsoft.com/office/drawing/2014/main" id="{B21CE9B5-AA59-D641-BD85-A3467D7C7477}"/>
              </a:ext>
            </a:extLst>
          </p:cNvPr>
          <p:cNvGrpSpPr>
            <a:grpSpLocks noChangeAspect="1"/>
          </p:cNvGrpSpPr>
          <p:nvPr userDrawn="1"/>
        </p:nvGrpSpPr>
        <p:grpSpPr>
          <a:xfrm rot="10800000">
            <a:off x="406401" y="370395"/>
            <a:ext cx="553395" cy="355875"/>
            <a:chOff x="7514215" y="3985644"/>
            <a:chExt cx="1052760" cy="693498"/>
          </a:xfrm>
          <a:solidFill>
            <a:schemeClr val="accent3">
              <a:lumMod val="60000"/>
              <a:lumOff val="40000"/>
            </a:schemeClr>
          </a:solidFill>
        </p:grpSpPr>
        <p:sp>
          <p:nvSpPr>
            <p:cNvPr id="13" name="Rectangular Callout 13">
              <a:extLst>
                <a:ext uri="{FF2B5EF4-FFF2-40B4-BE49-F238E27FC236}">
                  <a16:creationId xmlns:a16="http://schemas.microsoft.com/office/drawing/2014/main" id="{72C017FF-DDBF-254D-8FD0-A1DDAD780262}"/>
                </a:ext>
              </a:extLst>
            </p:cNvPr>
            <p:cNvSpPr/>
            <p:nvPr/>
          </p:nvSpPr>
          <p:spPr>
            <a:xfrm flipH="1">
              <a:off x="7514215" y="3985644"/>
              <a:ext cx="462210" cy="693498"/>
            </a:xfrm>
            <a:custGeom>
              <a:avLst/>
              <a:gdLst>
                <a:gd name="connsiteX0" fmla="*/ 0 w 460344"/>
                <a:gd name="connsiteY0" fmla="*/ 0 h 457755"/>
                <a:gd name="connsiteX1" fmla="*/ 76724 w 460344"/>
                <a:gd name="connsiteY1" fmla="*/ 0 h 457755"/>
                <a:gd name="connsiteX2" fmla="*/ 76724 w 460344"/>
                <a:gd name="connsiteY2" fmla="*/ 0 h 457755"/>
                <a:gd name="connsiteX3" fmla="*/ 191810 w 460344"/>
                <a:gd name="connsiteY3" fmla="*/ 0 h 457755"/>
                <a:gd name="connsiteX4" fmla="*/ 460344 w 460344"/>
                <a:gd name="connsiteY4" fmla="*/ 0 h 457755"/>
                <a:gd name="connsiteX5" fmla="*/ 460344 w 460344"/>
                <a:gd name="connsiteY5" fmla="*/ 267024 h 457755"/>
                <a:gd name="connsiteX6" fmla="*/ 460344 w 460344"/>
                <a:gd name="connsiteY6" fmla="*/ 267024 h 457755"/>
                <a:gd name="connsiteX7" fmla="*/ 460344 w 460344"/>
                <a:gd name="connsiteY7" fmla="*/ 381463 h 457755"/>
                <a:gd name="connsiteX8" fmla="*/ 460344 w 460344"/>
                <a:gd name="connsiteY8" fmla="*/ 457755 h 457755"/>
                <a:gd name="connsiteX9" fmla="*/ 191810 w 460344"/>
                <a:gd name="connsiteY9" fmla="*/ 457755 h 457755"/>
                <a:gd name="connsiteX10" fmla="*/ 134269 w 460344"/>
                <a:gd name="connsiteY10" fmla="*/ 514974 h 457755"/>
                <a:gd name="connsiteX11" fmla="*/ 76724 w 460344"/>
                <a:gd name="connsiteY11" fmla="*/ 457755 h 457755"/>
                <a:gd name="connsiteX12" fmla="*/ 0 w 460344"/>
                <a:gd name="connsiteY12" fmla="*/ 457755 h 457755"/>
                <a:gd name="connsiteX13" fmla="*/ 0 w 460344"/>
                <a:gd name="connsiteY13" fmla="*/ 381463 h 457755"/>
                <a:gd name="connsiteX14" fmla="*/ 0 w 460344"/>
                <a:gd name="connsiteY14" fmla="*/ 267024 h 457755"/>
                <a:gd name="connsiteX15" fmla="*/ 0 w 460344"/>
                <a:gd name="connsiteY15" fmla="*/ 267024 h 457755"/>
                <a:gd name="connsiteX16" fmla="*/ 0 w 460344"/>
                <a:gd name="connsiteY16" fmla="*/ 0 h 457755"/>
                <a:gd name="connsiteX0" fmla="*/ 0 w 460344"/>
                <a:gd name="connsiteY0" fmla="*/ 0 h 550692"/>
                <a:gd name="connsiteX1" fmla="*/ 76724 w 460344"/>
                <a:gd name="connsiteY1" fmla="*/ 0 h 550692"/>
                <a:gd name="connsiteX2" fmla="*/ 76724 w 460344"/>
                <a:gd name="connsiteY2" fmla="*/ 0 h 550692"/>
                <a:gd name="connsiteX3" fmla="*/ 191810 w 460344"/>
                <a:gd name="connsiteY3" fmla="*/ 0 h 550692"/>
                <a:gd name="connsiteX4" fmla="*/ 460344 w 460344"/>
                <a:gd name="connsiteY4" fmla="*/ 0 h 550692"/>
                <a:gd name="connsiteX5" fmla="*/ 460344 w 460344"/>
                <a:gd name="connsiteY5" fmla="*/ 267024 h 550692"/>
                <a:gd name="connsiteX6" fmla="*/ 460344 w 460344"/>
                <a:gd name="connsiteY6" fmla="*/ 267024 h 550692"/>
                <a:gd name="connsiteX7" fmla="*/ 460344 w 460344"/>
                <a:gd name="connsiteY7" fmla="*/ 381463 h 550692"/>
                <a:gd name="connsiteX8" fmla="*/ 460344 w 460344"/>
                <a:gd name="connsiteY8" fmla="*/ 457755 h 550692"/>
                <a:gd name="connsiteX9" fmla="*/ 191810 w 460344"/>
                <a:gd name="connsiteY9" fmla="*/ 457755 h 550692"/>
                <a:gd name="connsiteX10" fmla="*/ 43781 w 460344"/>
                <a:gd name="connsiteY10" fmla="*/ 550692 h 550692"/>
                <a:gd name="connsiteX11" fmla="*/ 76724 w 460344"/>
                <a:gd name="connsiteY11" fmla="*/ 457755 h 550692"/>
                <a:gd name="connsiteX12" fmla="*/ 0 w 460344"/>
                <a:gd name="connsiteY12" fmla="*/ 457755 h 550692"/>
                <a:gd name="connsiteX13" fmla="*/ 0 w 460344"/>
                <a:gd name="connsiteY13" fmla="*/ 381463 h 550692"/>
                <a:gd name="connsiteX14" fmla="*/ 0 w 460344"/>
                <a:gd name="connsiteY14" fmla="*/ 267024 h 550692"/>
                <a:gd name="connsiteX15" fmla="*/ 0 w 460344"/>
                <a:gd name="connsiteY15" fmla="*/ 267024 h 550692"/>
                <a:gd name="connsiteX16" fmla="*/ 0 w 460344"/>
                <a:gd name="connsiteY16" fmla="*/ 0 h 550692"/>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43781 w 460344"/>
                <a:gd name="connsiteY10" fmla="*/ 550692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88723"/>
                <a:gd name="connsiteX1" fmla="*/ 76724 w 460344"/>
                <a:gd name="connsiteY1" fmla="*/ 0 h 588723"/>
                <a:gd name="connsiteX2" fmla="*/ 76724 w 460344"/>
                <a:gd name="connsiteY2" fmla="*/ 0 h 588723"/>
                <a:gd name="connsiteX3" fmla="*/ 191810 w 460344"/>
                <a:gd name="connsiteY3" fmla="*/ 0 h 588723"/>
                <a:gd name="connsiteX4" fmla="*/ 460344 w 460344"/>
                <a:gd name="connsiteY4" fmla="*/ 0 h 588723"/>
                <a:gd name="connsiteX5" fmla="*/ 460344 w 460344"/>
                <a:gd name="connsiteY5" fmla="*/ 267024 h 588723"/>
                <a:gd name="connsiteX6" fmla="*/ 460344 w 460344"/>
                <a:gd name="connsiteY6" fmla="*/ 267024 h 588723"/>
                <a:gd name="connsiteX7" fmla="*/ 460344 w 460344"/>
                <a:gd name="connsiteY7" fmla="*/ 381463 h 588723"/>
                <a:gd name="connsiteX8" fmla="*/ 460344 w 460344"/>
                <a:gd name="connsiteY8" fmla="*/ 457755 h 588723"/>
                <a:gd name="connsiteX9" fmla="*/ 191810 w 460344"/>
                <a:gd name="connsiteY9" fmla="*/ 457755 h 588723"/>
                <a:gd name="connsiteX10" fmla="*/ 108075 w 460344"/>
                <a:gd name="connsiteY10" fmla="*/ 514973 h 588723"/>
                <a:gd name="connsiteX11" fmla="*/ 524 w 460344"/>
                <a:gd name="connsiteY11" fmla="*/ 588723 h 588723"/>
                <a:gd name="connsiteX12" fmla="*/ 0 w 460344"/>
                <a:gd name="connsiteY12" fmla="*/ 457755 h 588723"/>
                <a:gd name="connsiteX13" fmla="*/ 0 w 460344"/>
                <a:gd name="connsiteY13" fmla="*/ 381463 h 588723"/>
                <a:gd name="connsiteX14" fmla="*/ 0 w 460344"/>
                <a:gd name="connsiteY14" fmla="*/ 267024 h 588723"/>
                <a:gd name="connsiteX15" fmla="*/ 0 w 460344"/>
                <a:gd name="connsiteY15" fmla="*/ 267024 h 588723"/>
                <a:gd name="connsiteX16" fmla="*/ 0 w 460344"/>
                <a:gd name="connsiteY16" fmla="*/ 0 h 588723"/>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09941 w 462210"/>
                <a:gd name="connsiteY10" fmla="*/ 514973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2210" h="693498">
                  <a:moveTo>
                    <a:pt x="1866" y="0"/>
                  </a:moveTo>
                  <a:lnTo>
                    <a:pt x="78590" y="0"/>
                  </a:lnTo>
                  <a:lnTo>
                    <a:pt x="78590" y="0"/>
                  </a:lnTo>
                  <a:lnTo>
                    <a:pt x="193676" y="0"/>
                  </a:lnTo>
                  <a:lnTo>
                    <a:pt x="462210" y="0"/>
                  </a:lnTo>
                  <a:lnTo>
                    <a:pt x="462210" y="267024"/>
                  </a:lnTo>
                  <a:lnTo>
                    <a:pt x="462210" y="267024"/>
                  </a:lnTo>
                  <a:lnTo>
                    <a:pt x="462210" y="381463"/>
                  </a:lnTo>
                  <a:lnTo>
                    <a:pt x="462210" y="457755"/>
                  </a:lnTo>
                  <a:lnTo>
                    <a:pt x="227013" y="457755"/>
                  </a:lnTo>
                  <a:lnTo>
                    <a:pt x="114704" y="576885"/>
                  </a:lnTo>
                  <a:cubicBezTo>
                    <a:pt x="69330" y="626074"/>
                    <a:pt x="62053" y="632402"/>
                    <a:pt x="9" y="693498"/>
                  </a:cubicBezTo>
                  <a:cubicBezTo>
                    <a:pt x="-166" y="660954"/>
                    <a:pt x="2041" y="490299"/>
                    <a:pt x="1866" y="457755"/>
                  </a:cubicBezTo>
                  <a:lnTo>
                    <a:pt x="1866" y="381463"/>
                  </a:lnTo>
                  <a:lnTo>
                    <a:pt x="1866" y="267024"/>
                  </a:lnTo>
                  <a:lnTo>
                    <a:pt x="1866" y="267024"/>
                  </a:lnTo>
                  <a:lnTo>
                    <a:pt x="186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2400" dirty="0"/>
            </a:p>
          </p:txBody>
        </p:sp>
        <p:sp>
          <p:nvSpPr>
            <p:cNvPr id="14" name="Rectangular Callout 13">
              <a:extLst>
                <a:ext uri="{FF2B5EF4-FFF2-40B4-BE49-F238E27FC236}">
                  <a16:creationId xmlns:a16="http://schemas.microsoft.com/office/drawing/2014/main" id="{4A5A10F8-EFF2-614F-BD39-8287BC77EA11}"/>
                </a:ext>
              </a:extLst>
            </p:cNvPr>
            <p:cNvSpPr/>
            <p:nvPr/>
          </p:nvSpPr>
          <p:spPr>
            <a:xfrm flipH="1">
              <a:off x="8104765" y="3985644"/>
              <a:ext cx="462210" cy="693498"/>
            </a:xfrm>
            <a:custGeom>
              <a:avLst/>
              <a:gdLst>
                <a:gd name="connsiteX0" fmla="*/ 0 w 460344"/>
                <a:gd name="connsiteY0" fmla="*/ 0 h 457755"/>
                <a:gd name="connsiteX1" fmla="*/ 76724 w 460344"/>
                <a:gd name="connsiteY1" fmla="*/ 0 h 457755"/>
                <a:gd name="connsiteX2" fmla="*/ 76724 w 460344"/>
                <a:gd name="connsiteY2" fmla="*/ 0 h 457755"/>
                <a:gd name="connsiteX3" fmla="*/ 191810 w 460344"/>
                <a:gd name="connsiteY3" fmla="*/ 0 h 457755"/>
                <a:gd name="connsiteX4" fmla="*/ 460344 w 460344"/>
                <a:gd name="connsiteY4" fmla="*/ 0 h 457755"/>
                <a:gd name="connsiteX5" fmla="*/ 460344 w 460344"/>
                <a:gd name="connsiteY5" fmla="*/ 267024 h 457755"/>
                <a:gd name="connsiteX6" fmla="*/ 460344 w 460344"/>
                <a:gd name="connsiteY6" fmla="*/ 267024 h 457755"/>
                <a:gd name="connsiteX7" fmla="*/ 460344 w 460344"/>
                <a:gd name="connsiteY7" fmla="*/ 381463 h 457755"/>
                <a:gd name="connsiteX8" fmla="*/ 460344 w 460344"/>
                <a:gd name="connsiteY8" fmla="*/ 457755 h 457755"/>
                <a:gd name="connsiteX9" fmla="*/ 191810 w 460344"/>
                <a:gd name="connsiteY9" fmla="*/ 457755 h 457755"/>
                <a:gd name="connsiteX10" fmla="*/ 134269 w 460344"/>
                <a:gd name="connsiteY10" fmla="*/ 514974 h 457755"/>
                <a:gd name="connsiteX11" fmla="*/ 76724 w 460344"/>
                <a:gd name="connsiteY11" fmla="*/ 457755 h 457755"/>
                <a:gd name="connsiteX12" fmla="*/ 0 w 460344"/>
                <a:gd name="connsiteY12" fmla="*/ 457755 h 457755"/>
                <a:gd name="connsiteX13" fmla="*/ 0 w 460344"/>
                <a:gd name="connsiteY13" fmla="*/ 381463 h 457755"/>
                <a:gd name="connsiteX14" fmla="*/ 0 w 460344"/>
                <a:gd name="connsiteY14" fmla="*/ 267024 h 457755"/>
                <a:gd name="connsiteX15" fmla="*/ 0 w 460344"/>
                <a:gd name="connsiteY15" fmla="*/ 267024 h 457755"/>
                <a:gd name="connsiteX16" fmla="*/ 0 w 460344"/>
                <a:gd name="connsiteY16" fmla="*/ 0 h 457755"/>
                <a:gd name="connsiteX0" fmla="*/ 0 w 460344"/>
                <a:gd name="connsiteY0" fmla="*/ 0 h 550692"/>
                <a:gd name="connsiteX1" fmla="*/ 76724 w 460344"/>
                <a:gd name="connsiteY1" fmla="*/ 0 h 550692"/>
                <a:gd name="connsiteX2" fmla="*/ 76724 w 460344"/>
                <a:gd name="connsiteY2" fmla="*/ 0 h 550692"/>
                <a:gd name="connsiteX3" fmla="*/ 191810 w 460344"/>
                <a:gd name="connsiteY3" fmla="*/ 0 h 550692"/>
                <a:gd name="connsiteX4" fmla="*/ 460344 w 460344"/>
                <a:gd name="connsiteY4" fmla="*/ 0 h 550692"/>
                <a:gd name="connsiteX5" fmla="*/ 460344 w 460344"/>
                <a:gd name="connsiteY5" fmla="*/ 267024 h 550692"/>
                <a:gd name="connsiteX6" fmla="*/ 460344 w 460344"/>
                <a:gd name="connsiteY6" fmla="*/ 267024 h 550692"/>
                <a:gd name="connsiteX7" fmla="*/ 460344 w 460344"/>
                <a:gd name="connsiteY7" fmla="*/ 381463 h 550692"/>
                <a:gd name="connsiteX8" fmla="*/ 460344 w 460344"/>
                <a:gd name="connsiteY8" fmla="*/ 457755 h 550692"/>
                <a:gd name="connsiteX9" fmla="*/ 191810 w 460344"/>
                <a:gd name="connsiteY9" fmla="*/ 457755 h 550692"/>
                <a:gd name="connsiteX10" fmla="*/ 43781 w 460344"/>
                <a:gd name="connsiteY10" fmla="*/ 550692 h 550692"/>
                <a:gd name="connsiteX11" fmla="*/ 76724 w 460344"/>
                <a:gd name="connsiteY11" fmla="*/ 457755 h 550692"/>
                <a:gd name="connsiteX12" fmla="*/ 0 w 460344"/>
                <a:gd name="connsiteY12" fmla="*/ 457755 h 550692"/>
                <a:gd name="connsiteX13" fmla="*/ 0 w 460344"/>
                <a:gd name="connsiteY13" fmla="*/ 381463 h 550692"/>
                <a:gd name="connsiteX14" fmla="*/ 0 w 460344"/>
                <a:gd name="connsiteY14" fmla="*/ 267024 h 550692"/>
                <a:gd name="connsiteX15" fmla="*/ 0 w 460344"/>
                <a:gd name="connsiteY15" fmla="*/ 267024 h 550692"/>
                <a:gd name="connsiteX16" fmla="*/ 0 w 460344"/>
                <a:gd name="connsiteY16" fmla="*/ 0 h 550692"/>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43781 w 460344"/>
                <a:gd name="connsiteY10" fmla="*/ 550692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55386"/>
                <a:gd name="connsiteX1" fmla="*/ 76724 w 460344"/>
                <a:gd name="connsiteY1" fmla="*/ 0 h 555386"/>
                <a:gd name="connsiteX2" fmla="*/ 76724 w 460344"/>
                <a:gd name="connsiteY2" fmla="*/ 0 h 555386"/>
                <a:gd name="connsiteX3" fmla="*/ 191810 w 460344"/>
                <a:gd name="connsiteY3" fmla="*/ 0 h 555386"/>
                <a:gd name="connsiteX4" fmla="*/ 460344 w 460344"/>
                <a:gd name="connsiteY4" fmla="*/ 0 h 555386"/>
                <a:gd name="connsiteX5" fmla="*/ 460344 w 460344"/>
                <a:gd name="connsiteY5" fmla="*/ 267024 h 555386"/>
                <a:gd name="connsiteX6" fmla="*/ 460344 w 460344"/>
                <a:gd name="connsiteY6" fmla="*/ 267024 h 555386"/>
                <a:gd name="connsiteX7" fmla="*/ 460344 w 460344"/>
                <a:gd name="connsiteY7" fmla="*/ 381463 h 555386"/>
                <a:gd name="connsiteX8" fmla="*/ 460344 w 460344"/>
                <a:gd name="connsiteY8" fmla="*/ 457755 h 555386"/>
                <a:gd name="connsiteX9" fmla="*/ 191810 w 460344"/>
                <a:gd name="connsiteY9" fmla="*/ 457755 h 555386"/>
                <a:gd name="connsiteX10" fmla="*/ 108075 w 460344"/>
                <a:gd name="connsiteY10" fmla="*/ 514973 h 555386"/>
                <a:gd name="connsiteX11" fmla="*/ 524 w 460344"/>
                <a:gd name="connsiteY11" fmla="*/ 555386 h 555386"/>
                <a:gd name="connsiteX12" fmla="*/ 0 w 460344"/>
                <a:gd name="connsiteY12" fmla="*/ 457755 h 555386"/>
                <a:gd name="connsiteX13" fmla="*/ 0 w 460344"/>
                <a:gd name="connsiteY13" fmla="*/ 381463 h 555386"/>
                <a:gd name="connsiteX14" fmla="*/ 0 w 460344"/>
                <a:gd name="connsiteY14" fmla="*/ 267024 h 555386"/>
                <a:gd name="connsiteX15" fmla="*/ 0 w 460344"/>
                <a:gd name="connsiteY15" fmla="*/ 267024 h 555386"/>
                <a:gd name="connsiteX16" fmla="*/ 0 w 460344"/>
                <a:gd name="connsiteY16" fmla="*/ 0 h 555386"/>
                <a:gd name="connsiteX0" fmla="*/ 0 w 460344"/>
                <a:gd name="connsiteY0" fmla="*/ 0 h 588723"/>
                <a:gd name="connsiteX1" fmla="*/ 76724 w 460344"/>
                <a:gd name="connsiteY1" fmla="*/ 0 h 588723"/>
                <a:gd name="connsiteX2" fmla="*/ 76724 w 460344"/>
                <a:gd name="connsiteY2" fmla="*/ 0 h 588723"/>
                <a:gd name="connsiteX3" fmla="*/ 191810 w 460344"/>
                <a:gd name="connsiteY3" fmla="*/ 0 h 588723"/>
                <a:gd name="connsiteX4" fmla="*/ 460344 w 460344"/>
                <a:gd name="connsiteY4" fmla="*/ 0 h 588723"/>
                <a:gd name="connsiteX5" fmla="*/ 460344 w 460344"/>
                <a:gd name="connsiteY5" fmla="*/ 267024 h 588723"/>
                <a:gd name="connsiteX6" fmla="*/ 460344 w 460344"/>
                <a:gd name="connsiteY6" fmla="*/ 267024 h 588723"/>
                <a:gd name="connsiteX7" fmla="*/ 460344 w 460344"/>
                <a:gd name="connsiteY7" fmla="*/ 381463 h 588723"/>
                <a:gd name="connsiteX8" fmla="*/ 460344 w 460344"/>
                <a:gd name="connsiteY8" fmla="*/ 457755 h 588723"/>
                <a:gd name="connsiteX9" fmla="*/ 191810 w 460344"/>
                <a:gd name="connsiteY9" fmla="*/ 457755 h 588723"/>
                <a:gd name="connsiteX10" fmla="*/ 108075 w 460344"/>
                <a:gd name="connsiteY10" fmla="*/ 514973 h 588723"/>
                <a:gd name="connsiteX11" fmla="*/ 524 w 460344"/>
                <a:gd name="connsiteY11" fmla="*/ 588723 h 588723"/>
                <a:gd name="connsiteX12" fmla="*/ 0 w 460344"/>
                <a:gd name="connsiteY12" fmla="*/ 457755 h 588723"/>
                <a:gd name="connsiteX13" fmla="*/ 0 w 460344"/>
                <a:gd name="connsiteY13" fmla="*/ 381463 h 588723"/>
                <a:gd name="connsiteX14" fmla="*/ 0 w 460344"/>
                <a:gd name="connsiteY14" fmla="*/ 267024 h 588723"/>
                <a:gd name="connsiteX15" fmla="*/ 0 w 460344"/>
                <a:gd name="connsiteY15" fmla="*/ 267024 h 588723"/>
                <a:gd name="connsiteX16" fmla="*/ 0 w 460344"/>
                <a:gd name="connsiteY16" fmla="*/ 0 h 588723"/>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09941 w 462210"/>
                <a:gd name="connsiteY10" fmla="*/ 514973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193676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21848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 name="connsiteX0" fmla="*/ 1866 w 462210"/>
                <a:gd name="connsiteY0" fmla="*/ 0 h 693498"/>
                <a:gd name="connsiteX1" fmla="*/ 78590 w 462210"/>
                <a:gd name="connsiteY1" fmla="*/ 0 h 693498"/>
                <a:gd name="connsiteX2" fmla="*/ 78590 w 462210"/>
                <a:gd name="connsiteY2" fmla="*/ 0 h 693498"/>
                <a:gd name="connsiteX3" fmla="*/ 193676 w 462210"/>
                <a:gd name="connsiteY3" fmla="*/ 0 h 693498"/>
                <a:gd name="connsiteX4" fmla="*/ 462210 w 462210"/>
                <a:gd name="connsiteY4" fmla="*/ 0 h 693498"/>
                <a:gd name="connsiteX5" fmla="*/ 462210 w 462210"/>
                <a:gd name="connsiteY5" fmla="*/ 267024 h 693498"/>
                <a:gd name="connsiteX6" fmla="*/ 462210 w 462210"/>
                <a:gd name="connsiteY6" fmla="*/ 267024 h 693498"/>
                <a:gd name="connsiteX7" fmla="*/ 462210 w 462210"/>
                <a:gd name="connsiteY7" fmla="*/ 381463 h 693498"/>
                <a:gd name="connsiteX8" fmla="*/ 462210 w 462210"/>
                <a:gd name="connsiteY8" fmla="*/ 457755 h 693498"/>
                <a:gd name="connsiteX9" fmla="*/ 227013 w 462210"/>
                <a:gd name="connsiteY9" fmla="*/ 457755 h 693498"/>
                <a:gd name="connsiteX10" fmla="*/ 114704 w 462210"/>
                <a:gd name="connsiteY10" fmla="*/ 576885 h 693498"/>
                <a:gd name="connsiteX11" fmla="*/ 9 w 462210"/>
                <a:gd name="connsiteY11" fmla="*/ 693498 h 693498"/>
                <a:gd name="connsiteX12" fmla="*/ 1866 w 462210"/>
                <a:gd name="connsiteY12" fmla="*/ 457755 h 693498"/>
                <a:gd name="connsiteX13" fmla="*/ 1866 w 462210"/>
                <a:gd name="connsiteY13" fmla="*/ 381463 h 693498"/>
                <a:gd name="connsiteX14" fmla="*/ 1866 w 462210"/>
                <a:gd name="connsiteY14" fmla="*/ 267024 h 693498"/>
                <a:gd name="connsiteX15" fmla="*/ 1866 w 462210"/>
                <a:gd name="connsiteY15" fmla="*/ 267024 h 693498"/>
                <a:gd name="connsiteX16" fmla="*/ 1866 w 462210"/>
                <a:gd name="connsiteY16" fmla="*/ 0 h 69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62210" h="693498">
                  <a:moveTo>
                    <a:pt x="1866" y="0"/>
                  </a:moveTo>
                  <a:lnTo>
                    <a:pt x="78590" y="0"/>
                  </a:lnTo>
                  <a:lnTo>
                    <a:pt x="78590" y="0"/>
                  </a:lnTo>
                  <a:lnTo>
                    <a:pt x="193676" y="0"/>
                  </a:lnTo>
                  <a:lnTo>
                    <a:pt x="462210" y="0"/>
                  </a:lnTo>
                  <a:lnTo>
                    <a:pt x="462210" y="267024"/>
                  </a:lnTo>
                  <a:lnTo>
                    <a:pt x="462210" y="267024"/>
                  </a:lnTo>
                  <a:lnTo>
                    <a:pt x="462210" y="381463"/>
                  </a:lnTo>
                  <a:lnTo>
                    <a:pt x="462210" y="457755"/>
                  </a:lnTo>
                  <a:lnTo>
                    <a:pt x="227013" y="457755"/>
                  </a:lnTo>
                  <a:lnTo>
                    <a:pt x="114704" y="576885"/>
                  </a:lnTo>
                  <a:cubicBezTo>
                    <a:pt x="69330" y="626074"/>
                    <a:pt x="62053" y="632402"/>
                    <a:pt x="9" y="693498"/>
                  </a:cubicBezTo>
                  <a:cubicBezTo>
                    <a:pt x="-166" y="660954"/>
                    <a:pt x="2041" y="490299"/>
                    <a:pt x="1866" y="457755"/>
                  </a:cubicBezTo>
                  <a:lnTo>
                    <a:pt x="1866" y="381463"/>
                  </a:lnTo>
                  <a:lnTo>
                    <a:pt x="1866" y="267024"/>
                  </a:lnTo>
                  <a:lnTo>
                    <a:pt x="1866" y="267024"/>
                  </a:lnTo>
                  <a:lnTo>
                    <a:pt x="186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2400" dirty="0"/>
            </a:p>
          </p:txBody>
        </p:sp>
      </p:grpSp>
      <p:sp>
        <p:nvSpPr>
          <p:cNvPr id="3" name="Picture Placeholder 2">
            <a:extLst>
              <a:ext uri="{FF2B5EF4-FFF2-40B4-BE49-F238E27FC236}">
                <a16:creationId xmlns:a16="http://schemas.microsoft.com/office/drawing/2014/main" id="{DCBAA821-4B6A-A440-A751-2C16C86B6944}"/>
              </a:ext>
            </a:extLst>
          </p:cNvPr>
          <p:cNvSpPr>
            <a:spLocks noGrp="1"/>
          </p:cNvSpPr>
          <p:nvPr>
            <p:ph type="pic" sz="quarter" idx="15" hasCustomPrompt="1"/>
          </p:nvPr>
        </p:nvSpPr>
        <p:spPr>
          <a:xfrm>
            <a:off x="6096000" y="0"/>
            <a:ext cx="6096000" cy="6858000"/>
          </a:xfrm>
          <a:noFill/>
        </p:spPr>
        <p:txBody>
          <a:bodyPr lIns="274320" tIns="0" rIns="274320" bIns="548640" anchor="ctr">
            <a:noAutofit/>
          </a:bodyPr>
          <a:lstStyle>
            <a:lvl1pPr algn="ctr">
              <a:defRPr>
                <a:solidFill>
                  <a:schemeClr val="tx2"/>
                </a:solidFill>
              </a:defRPr>
            </a:lvl1pPr>
          </a:lstStyle>
          <a:p>
            <a:r>
              <a:rPr lang="en-US" dirty="0"/>
              <a:t>Click icon to insert an image</a:t>
            </a:r>
          </a:p>
        </p:txBody>
      </p:sp>
      <p:sp>
        <p:nvSpPr>
          <p:cNvPr id="15" name="SmartArt Placeholder 4">
            <a:extLst>
              <a:ext uri="{FF2B5EF4-FFF2-40B4-BE49-F238E27FC236}">
                <a16:creationId xmlns:a16="http://schemas.microsoft.com/office/drawing/2014/main" id="{5A19B800-DFA1-954F-AACB-1A2AEB278C74}"/>
              </a:ext>
            </a:extLst>
          </p:cNvPr>
          <p:cNvSpPr>
            <a:spLocks noGrp="1"/>
          </p:cNvSpPr>
          <p:nvPr>
            <p:ph type="dgm" sz="quarter" idx="17" hasCustomPrompt="1"/>
          </p:nvPr>
        </p:nvSpPr>
        <p:spPr>
          <a:xfrm>
            <a:off x="10984992" y="6400800"/>
            <a:ext cx="1011936" cy="304800"/>
          </a:xfrm>
          <a:blipFill>
            <a:blip r:embed="rId2"/>
            <a:stretch>
              <a:fillRect/>
            </a:stretch>
          </a:blipFill>
        </p:spPr>
        <p:txBody>
          <a:bodyPr/>
          <a:lstStyle>
            <a:lvl1pPr>
              <a:defRPr sz="800"/>
            </a:lvl1pPr>
          </a:lstStyle>
          <a:p>
            <a:r>
              <a:rPr lang="en-US" dirty="0"/>
              <a:t> </a:t>
            </a:r>
          </a:p>
        </p:txBody>
      </p:sp>
      <p:sp>
        <p:nvSpPr>
          <p:cNvPr id="9" name="Slide Number Placeholder 8">
            <a:extLst>
              <a:ext uri="{FF2B5EF4-FFF2-40B4-BE49-F238E27FC236}">
                <a16:creationId xmlns:a16="http://schemas.microsoft.com/office/drawing/2014/main" id="{5E9A6BBE-DDB9-964C-A1F6-3D49C3181DF7}"/>
              </a:ext>
            </a:extLst>
          </p:cNvPr>
          <p:cNvSpPr>
            <a:spLocks noGrp="1"/>
          </p:cNvSpPr>
          <p:nvPr>
            <p:ph type="sldNum" sz="quarter" idx="11"/>
          </p:nvPr>
        </p:nvSpPr>
        <p:spPr/>
        <p:txBody>
          <a:bodyPr>
            <a:noAutofit/>
          </a:bodyPr>
          <a:lstStyle/>
          <a:p>
            <a:fld id="{A7B9C364-902F-A048-87C3-DD7A523A6C86}" type="slidenum">
              <a:rPr lang="en-US" smtClean="0"/>
              <a:pPr/>
              <a:t>‹#›</a:t>
            </a:fld>
            <a:endParaRPr lang="en-US" dirty="0"/>
          </a:p>
        </p:txBody>
      </p:sp>
    </p:spTree>
    <p:extLst>
      <p:ext uri="{BB962C8B-B14F-4D97-AF65-F5344CB8AC3E}">
        <p14:creationId xmlns:p14="http://schemas.microsoft.com/office/powerpoint/2010/main" val="147387784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1_How We Help Our Clien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F75BB5-8492-8B49-976D-B72D91C850F1}"/>
              </a:ext>
            </a:extLst>
          </p:cNvPr>
          <p:cNvSpPr/>
          <p:nvPr userDrawn="1"/>
        </p:nvSpPr>
        <p:spPr>
          <a:xfrm>
            <a:off x="6096000" y="0"/>
            <a:ext cx="6096000" cy="6858000"/>
          </a:xfrm>
          <a:prstGeom prst="rect">
            <a:avLst/>
          </a:prstGeom>
          <a:gradFill>
            <a:gsLst>
              <a:gs pos="20000">
                <a:srgbClr val="653279"/>
              </a:gs>
              <a:gs pos="100000">
                <a:srgbClr val="AA006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4" name="Text Placeholder 23">
            <a:extLst>
              <a:ext uri="{FF2B5EF4-FFF2-40B4-BE49-F238E27FC236}">
                <a16:creationId xmlns:a16="http://schemas.microsoft.com/office/drawing/2014/main" id="{520F325D-6071-584F-8783-A6325C8D104A}"/>
              </a:ext>
            </a:extLst>
          </p:cNvPr>
          <p:cNvSpPr>
            <a:spLocks noGrp="1"/>
          </p:cNvSpPr>
          <p:nvPr>
            <p:ph type="body" sz="quarter" idx="19"/>
          </p:nvPr>
        </p:nvSpPr>
        <p:spPr>
          <a:xfrm>
            <a:off x="6502400" y="609538"/>
            <a:ext cx="5287264" cy="244601"/>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endParaRPr lang="en-GB"/>
          </a:p>
        </p:txBody>
      </p:sp>
      <p:sp>
        <p:nvSpPr>
          <p:cNvPr id="11" name="Content Placeholder 2">
            <a:extLst>
              <a:ext uri="{FF2B5EF4-FFF2-40B4-BE49-F238E27FC236}">
                <a16:creationId xmlns:a16="http://schemas.microsoft.com/office/drawing/2014/main" id="{1D40E7B0-CAEC-D84A-9CEE-DC9EE98CAB26}"/>
              </a:ext>
            </a:extLst>
          </p:cNvPr>
          <p:cNvSpPr>
            <a:spLocks noGrp="1"/>
          </p:cNvSpPr>
          <p:nvPr>
            <p:ph idx="18"/>
          </p:nvPr>
        </p:nvSpPr>
        <p:spPr>
          <a:xfrm>
            <a:off x="414528" y="1304545"/>
            <a:ext cx="5236464" cy="479876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2"/>
          <p:cNvSpPr>
            <a:spLocks noGrp="1"/>
          </p:cNvSpPr>
          <p:nvPr>
            <p:ph idx="1"/>
          </p:nvPr>
        </p:nvSpPr>
        <p:spPr>
          <a:xfrm>
            <a:off x="6502400" y="987552"/>
            <a:ext cx="5287264" cy="5133848"/>
          </a:xfrm>
        </p:spPr>
        <p:txBody>
          <a:bodyPr>
            <a:noAutofit/>
          </a:bodyPr>
          <a:lstStyle>
            <a:lvl1pPr>
              <a:lnSpc>
                <a:spcPts val="2400"/>
              </a:lnSpc>
              <a:defRPr sz="1867">
                <a:solidFill>
                  <a:schemeClr val="bg1"/>
                </a:solidFill>
              </a:defRPr>
            </a:lvl1pPr>
            <a:lvl2pPr>
              <a:lnSpc>
                <a:spcPts val="2400"/>
              </a:lnSpc>
              <a:defRPr sz="1867">
                <a:solidFill>
                  <a:schemeClr val="bg1"/>
                </a:solidFill>
              </a:defRPr>
            </a:lvl2pPr>
            <a:lvl3pPr>
              <a:lnSpc>
                <a:spcPts val="2400"/>
              </a:lnSpc>
              <a:defRPr sz="1867">
                <a:solidFill>
                  <a:schemeClr val="bg1"/>
                </a:solidFill>
              </a:defRPr>
            </a:lvl3pPr>
            <a:lvl4pPr>
              <a:lnSpc>
                <a:spcPts val="2400"/>
              </a:lnSpc>
              <a:defRPr sz="1867">
                <a:solidFill>
                  <a:schemeClr val="bg1"/>
                </a:solidFill>
              </a:defRPr>
            </a:lvl4pPr>
            <a:lvl5pPr>
              <a:lnSpc>
                <a:spcPts val="2400"/>
              </a:lnSpc>
              <a:defRPr sz="1867">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noAutofit/>
          </a:bodyPr>
          <a:lstStyle>
            <a:lvl1pPr>
              <a:defRPr>
                <a:solidFill>
                  <a:schemeClr val="bg2">
                    <a:lumMod val="20000"/>
                    <a:lumOff val="80000"/>
                  </a:schemeClr>
                </a:solidFill>
              </a:defRPr>
            </a:lvl1pPr>
          </a:lstStyle>
          <a:p>
            <a:r>
              <a:rPr lang="en-US"/>
              <a:t>© Euromonitor International</a:t>
            </a:r>
          </a:p>
        </p:txBody>
      </p:sp>
      <p:sp>
        <p:nvSpPr>
          <p:cNvPr id="6" name="Slide Number Placeholder 5"/>
          <p:cNvSpPr>
            <a:spLocks noGrp="1"/>
          </p:cNvSpPr>
          <p:nvPr>
            <p:ph type="sldNum" sz="quarter" idx="12"/>
          </p:nvPr>
        </p:nvSpPr>
        <p:spPr/>
        <p:txBody>
          <a:bodyPr>
            <a:noAutofit/>
          </a:bodyPr>
          <a:lstStyle/>
          <a:p>
            <a:fld id="{A7B9C364-902F-A048-87C3-DD7A523A6C86}" type="slidenum">
              <a:rPr lang="en-US" smtClean="0"/>
              <a:t>‹#›</a:t>
            </a:fld>
            <a:endParaRPr lang="en-US"/>
          </a:p>
        </p:txBody>
      </p:sp>
      <p:pic>
        <p:nvPicPr>
          <p:cNvPr id="26" name="Picture Placeholder 56">
            <a:extLst>
              <a:ext uri="{FF2B5EF4-FFF2-40B4-BE49-F238E27FC236}">
                <a16:creationId xmlns:a16="http://schemas.microsoft.com/office/drawing/2014/main" id="{CFE8BF22-2CE1-6B4D-A96E-806FA985D32D}"/>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2318" b="2318"/>
          <a:stretch/>
        </p:blipFill>
        <p:spPr>
          <a:xfrm>
            <a:off x="10985501" y="6400800"/>
            <a:ext cx="1011767" cy="304800"/>
          </a:xfrm>
          <a:prstGeom prst="rect">
            <a:avLst/>
          </a:prstGeom>
        </p:spPr>
      </p:pic>
      <p:sp>
        <p:nvSpPr>
          <p:cNvPr id="13" name="Rectangle Black">
            <a:extLst>
              <a:ext uri="{FF2B5EF4-FFF2-40B4-BE49-F238E27FC236}">
                <a16:creationId xmlns:a16="http://schemas.microsoft.com/office/drawing/2014/main" id="{4B35CB04-85DC-BF48-B6CB-43C3FB1C386E}"/>
              </a:ext>
            </a:extLst>
          </p:cNvPr>
          <p:cNvSpPr/>
          <p:nvPr userDrawn="1"/>
        </p:nvSpPr>
        <p:spPr>
          <a:xfrm>
            <a:off x="414528" y="1152220"/>
            <a:ext cx="975360" cy="609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2400"/>
          </a:p>
        </p:txBody>
      </p:sp>
      <p:sp>
        <p:nvSpPr>
          <p:cNvPr id="4" name="Title 3">
            <a:extLst>
              <a:ext uri="{FF2B5EF4-FFF2-40B4-BE49-F238E27FC236}">
                <a16:creationId xmlns:a16="http://schemas.microsoft.com/office/drawing/2014/main" id="{AA09B785-5922-564D-B358-A9764DC24C94}"/>
              </a:ext>
            </a:extLst>
          </p:cNvPr>
          <p:cNvSpPr>
            <a:spLocks noGrp="1"/>
          </p:cNvSpPr>
          <p:nvPr>
            <p:ph type="title"/>
          </p:nvPr>
        </p:nvSpPr>
        <p:spPr>
          <a:xfrm>
            <a:off x="414530" y="487680"/>
            <a:ext cx="5279135" cy="609600"/>
          </a:xfrm>
        </p:spPr>
        <p:txBody>
          <a:bodyPr/>
          <a:lstStyle/>
          <a:p>
            <a:r>
              <a:rPr lang="en-US"/>
              <a:t>Click to edit Master title style</a:t>
            </a:r>
            <a:endParaRPr lang="en-GB"/>
          </a:p>
        </p:txBody>
      </p:sp>
    </p:spTree>
    <p:extLst>
      <p:ext uri="{BB962C8B-B14F-4D97-AF65-F5344CB8AC3E}">
        <p14:creationId xmlns:p14="http://schemas.microsoft.com/office/powerpoint/2010/main" val="3567372464"/>
      </p:ext>
    </p:extLst>
  </p:cSld>
  <p:clrMapOvr>
    <a:masterClrMapping/>
  </p:clrMapOvr>
  <p:extLst>
    <p:ext uri="{DCECCB84-F9BA-43D5-87BE-67443E8EF086}">
      <p15:sldGuideLst xmlns:p15="http://schemas.microsoft.com/office/powerpoint/2012/main">
        <p15:guide id="1" orient="horz" pos="300">
          <p15:clr>
            <a:srgbClr val="5ACBF0"/>
          </p15:clr>
        </p15:guide>
        <p15:guide id="2" orient="horz" pos="396">
          <p15:clr>
            <a:srgbClr val="5ACBF0"/>
          </p15:clr>
        </p15:guide>
        <p15:guide id="3" pos="2664">
          <p15:clr>
            <a:srgbClr val="5ACBF0"/>
          </p15:clr>
        </p15:guide>
        <p15:guide id="4" pos="3072">
          <p15:clr>
            <a:srgbClr val="5ACBF0"/>
          </p15:clr>
        </p15:guide>
        <p15:guide id="5"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1665-A0E4-5A3E-74A8-5062EFD36CA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3267008-C000-7BFA-B7EB-B236467D49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F7C542-17B7-2230-8ADE-D7EC4A80F4C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8546135-415B-61D5-6317-DA7AA011EB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158B592-524C-361A-29B9-0BB4C402221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54CDEA3-5C7B-7A28-E3BB-CC5419456667}"/>
              </a:ext>
            </a:extLst>
          </p:cNvPr>
          <p:cNvSpPr>
            <a:spLocks noGrp="1"/>
          </p:cNvSpPr>
          <p:nvPr>
            <p:ph type="dt" sz="half" idx="10"/>
          </p:nvPr>
        </p:nvSpPr>
        <p:spPr/>
        <p:txBody>
          <a:bodyPr/>
          <a:lstStyle/>
          <a:p>
            <a:fld id="{D8BB93F7-CB80-44C6-A81D-D630F6757A25}" type="datetimeFigureOut">
              <a:rPr lang="en-US" smtClean="0"/>
              <a:t>5/26/2025</a:t>
            </a:fld>
            <a:endParaRPr lang="en-US"/>
          </a:p>
        </p:txBody>
      </p:sp>
      <p:sp>
        <p:nvSpPr>
          <p:cNvPr id="8" name="Footer Placeholder 7">
            <a:extLst>
              <a:ext uri="{FF2B5EF4-FFF2-40B4-BE49-F238E27FC236}">
                <a16:creationId xmlns:a16="http://schemas.microsoft.com/office/drawing/2014/main" id="{EE1D3FBF-925B-58B0-4C1E-7A617E81784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417E521-7464-B04D-8A72-432B95A8EDD5}"/>
              </a:ext>
            </a:extLst>
          </p:cNvPr>
          <p:cNvSpPr>
            <a:spLocks noGrp="1"/>
          </p:cNvSpPr>
          <p:nvPr>
            <p:ph type="sldNum" sz="quarter" idx="12"/>
          </p:nvPr>
        </p:nvSpPr>
        <p:spPr/>
        <p:txBody>
          <a:bodyPr/>
          <a:lstStyle/>
          <a:p>
            <a:fld id="{0091BDB4-EEFD-47DE-8069-944626E22201}" type="slidenum">
              <a:rPr lang="en-US" smtClean="0"/>
              <a:t>‹#›</a:t>
            </a:fld>
            <a:endParaRPr lang="en-US"/>
          </a:p>
        </p:txBody>
      </p:sp>
    </p:spTree>
    <p:extLst>
      <p:ext uri="{BB962C8B-B14F-4D97-AF65-F5344CB8AC3E}">
        <p14:creationId xmlns:p14="http://schemas.microsoft.com/office/powerpoint/2010/main" val="1210449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E1E4E-03D8-9187-BE0E-D6EF4C0A545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FDB3CBE-9057-1D38-485C-3C66A4AAD6B3}"/>
              </a:ext>
            </a:extLst>
          </p:cNvPr>
          <p:cNvSpPr>
            <a:spLocks noGrp="1"/>
          </p:cNvSpPr>
          <p:nvPr>
            <p:ph type="dt" sz="half" idx="10"/>
          </p:nvPr>
        </p:nvSpPr>
        <p:spPr/>
        <p:txBody>
          <a:bodyPr/>
          <a:lstStyle/>
          <a:p>
            <a:fld id="{D8BB93F7-CB80-44C6-A81D-D630F6757A25}" type="datetimeFigureOut">
              <a:rPr lang="en-US" smtClean="0"/>
              <a:t>5/26/2025</a:t>
            </a:fld>
            <a:endParaRPr lang="en-US"/>
          </a:p>
        </p:txBody>
      </p:sp>
      <p:sp>
        <p:nvSpPr>
          <p:cNvPr id="4" name="Footer Placeholder 3">
            <a:extLst>
              <a:ext uri="{FF2B5EF4-FFF2-40B4-BE49-F238E27FC236}">
                <a16:creationId xmlns:a16="http://schemas.microsoft.com/office/drawing/2014/main" id="{4AA2A692-17E6-560A-564A-9D105E8D01C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2EA827A-A1E4-C76F-9401-847C8DC39489}"/>
              </a:ext>
            </a:extLst>
          </p:cNvPr>
          <p:cNvSpPr>
            <a:spLocks noGrp="1"/>
          </p:cNvSpPr>
          <p:nvPr>
            <p:ph type="sldNum" sz="quarter" idx="12"/>
          </p:nvPr>
        </p:nvSpPr>
        <p:spPr/>
        <p:txBody>
          <a:bodyPr/>
          <a:lstStyle/>
          <a:p>
            <a:fld id="{0091BDB4-EEFD-47DE-8069-944626E22201}" type="slidenum">
              <a:rPr lang="en-US" smtClean="0"/>
              <a:t>‹#›</a:t>
            </a:fld>
            <a:endParaRPr lang="en-US"/>
          </a:p>
        </p:txBody>
      </p:sp>
    </p:spTree>
    <p:extLst>
      <p:ext uri="{BB962C8B-B14F-4D97-AF65-F5344CB8AC3E}">
        <p14:creationId xmlns:p14="http://schemas.microsoft.com/office/powerpoint/2010/main" val="2924462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45487A-F735-BD48-6198-3BBDCA165AC9}"/>
              </a:ext>
            </a:extLst>
          </p:cNvPr>
          <p:cNvSpPr>
            <a:spLocks noGrp="1"/>
          </p:cNvSpPr>
          <p:nvPr>
            <p:ph type="dt" sz="half" idx="10"/>
          </p:nvPr>
        </p:nvSpPr>
        <p:spPr/>
        <p:txBody>
          <a:bodyPr/>
          <a:lstStyle/>
          <a:p>
            <a:fld id="{D8BB93F7-CB80-44C6-A81D-D630F6757A25}" type="datetimeFigureOut">
              <a:rPr lang="en-US" smtClean="0"/>
              <a:t>5/26/2025</a:t>
            </a:fld>
            <a:endParaRPr lang="en-US"/>
          </a:p>
        </p:txBody>
      </p:sp>
      <p:sp>
        <p:nvSpPr>
          <p:cNvPr id="3" name="Footer Placeholder 2">
            <a:extLst>
              <a:ext uri="{FF2B5EF4-FFF2-40B4-BE49-F238E27FC236}">
                <a16:creationId xmlns:a16="http://schemas.microsoft.com/office/drawing/2014/main" id="{72D0DC4B-16D5-72D9-D7EA-7CD4535B089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C31C7D-DFF9-1864-28AF-03C64FD37A88}"/>
              </a:ext>
            </a:extLst>
          </p:cNvPr>
          <p:cNvSpPr>
            <a:spLocks noGrp="1"/>
          </p:cNvSpPr>
          <p:nvPr>
            <p:ph type="sldNum" sz="quarter" idx="12"/>
          </p:nvPr>
        </p:nvSpPr>
        <p:spPr/>
        <p:txBody>
          <a:bodyPr/>
          <a:lstStyle/>
          <a:p>
            <a:fld id="{0091BDB4-EEFD-47DE-8069-944626E22201}" type="slidenum">
              <a:rPr lang="en-US" smtClean="0"/>
              <a:t>‹#›</a:t>
            </a:fld>
            <a:endParaRPr lang="en-US"/>
          </a:p>
        </p:txBody>
      </p:sp>
    </p:spTree>
    <p:extLst>
      <p:ext uri="{BB962C8B-B14F-4D97-AF65-F5344CB8AC3E}">
        <p14:creationId xmlns:p14="http://schemas.microsoft.com/office/powerpoint/2010/main" val="108442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3BA0C-5747-6C63-B1EF-BCDA876E57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B056073-FF3F-5B0C-3529-4AC0F563B4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87146B7-AA09-1B58-EC3C-92327E6EF0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214592-1D94-39F9-4258-6304773B5A6C}"/>
              </a:ext>
            </a:extLst>
          </p:cNvPr>
          <p:cNvSpPr>
            <a:spLocks noGrp="1"/>
          </p:cNvSpPr>
          <p:nvPr>
            <p:ph type="dt" sz="half" idx="10"/>
          </p:nvPr>
        </p:nvSpPr>
        <p:spPr/>
        <p:txBody>
          <a:bodyPr/>
          <a:lstStyle/>
          <a:p>
            <a:fld id="{D8BB93F7-CB80-44C6-A81D-D630F6757A25}" type="datetimeFigureOut">
              <a:rPr lang="en-US" smtClean="0"/>
              <a:t>5/26/2025</a:t>
            </a:fld>
            <a:endParaRPr lang="en-US"/>
          </a:p>
        </p:txBody>
      </p:sp>
      <p:sp>
        <p:nvSpPr>
          <p:cNvPr id="6" name="Footer Placeholder 5">
            <a:extLst>
              <a:ext uri="{FF2B5EF4-FFF2-40B4-BE49-F238E27FC236}">
                <a16:creationId xmlns:a16="http://schemas.microsoft.com/office/drawing/2014/main" id="{926E52C0-5100-B549-2AF2-65E71A0019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A4A3AC-AC39-D937-BBA3-2CB7CB7CE9EF}"/>
              </a:ext>
            </a:extLst>
          </p:cNvPr>
          <p:cNvSpPr>
            <a:spLocks noGrp="1"/>
          </p:cNvSpPr>
          <p:nvPr>
            <p:ph type="sldNum" sz="quarter" idx="12"/>
          </p:nvPr>
        </p:nvSpPr>
        <p:spPr/>
        <p:txBody>
          <a:bodyPr/>
          <a:lstStyle/>
          <a:p>
            <a:fld id="{0091BDB4-EEFD-47DE-8069-944626E22201}" type="slidenum">
              <a:rPr lang="en-US" smtClean="0"/>
              <a:t>‹#›</a:t>
            </a:fld>
            <a:endParaRPr lang="en-US"/>
          </a:p>
        </p:txBody>
      </p:sp>
    </p:spTree>
    <p:extLst>
      <p:ext uri="{BB962C8B-B14F-4D97-AF65-F5344CB8AC3E}">
        <p14:creationId xmlns:p14="http://schemas.microsoft.com/office/powerpoint/2010/main" val="1284075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16FB1-EECA-E2A0-CFF5-21F3163E63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7202C74-3A9A-CAA7-D6D3-801569BD5E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D94D1B-38F1-6764-4715-F6AEF12F3D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E8AC31-93EE-423B-B5DE-B3868826C7B4}"/>
              </a:ext>
            </a:extLst>
          </p:cNvPr>
          <p:cNvSpPr>
            <a:spLocks noGrp="1"/>
          </p:cNvSpPr>
          <p:nvPr>
            <p:ph type="dt" sz="half" idx="10"/>
          </p:nvPr>
        </p:nvSpPr>
        <p:spPr/>
        <p:txBody>
          <a:bodyPr/>
          <a:lstStyle/>
          <a:p>
            <a:fld id="{D8BB93F7-CB80-44C6-A81D-D630F6757A25}" type="datetimeFigureOut">
              <a:rPr lang="en-US" smtClean="0"/>
              <a:t>5/26/2025</a:t>
            </a:fld>
            <a:endParaRPr lang="en-US"/>
          </a:p>
        </p:txBody>
      </p:sp>
      <p:sp>
        <p:nvSpPr>
          <p:cNvPr id="6" name="Footer Placeholder 5">
            <a:extLst>
              <a:ext uri="{FF2B5EF4-FFF2-40B4-BE49-F238E27FC236}">
                <a16:creationId xmlns:a16="http://schemas.microsoft.com/office/drawing/2014/main" id="{0E29F026-4F53-D8FF-627D-E72E16E1D1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627732-C8EF-D443-5182-BDF867C12665}"/>
              </a:ext>
            </a:extLst>
          </p:cNvPr>
          <p:cNvSpPr>
            <a:spLocks noGrp="1"/>
          </p:cNvSpPr>
          <p:nvPr>
            <p:ph type="sldNum" sz="quarter" idx="12"/>
          </p:nvPr>
        </p:nvSpPr>
        <p:spPr/>
        <p:txBody>
          <a:bodyPr/>
          <a:lstStyle/>
          <a:p>
            <a:fld id="{0091BDB4-EEFD-47DE-8069-944626E22201}" type="slidenum">
              <a:rPr lang="en-US" smtClean="0"/>
              <a:t>‹#›</a:t>
            </a:fld>
            <a:endParaRPr lang="en-US"/>
          </a:p>
        </p:txBody>
      </p:sp>
    </p:spTree>
    <p:extLst>
      <p:ext uri="{BB962C8B-B14F-4D97-AF65-F5344CB8AC3E}">
        <p14:creationId xmlns:p14="http://schemas.microsoft.com/office/powerpoint/2010/main" val="565673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image" Target="../media/image1.emf"/><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theme" Target="../theme/theme2.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8" Type="http://schemas.openxmlformats.org/officeDocument/2006/relationships/slideLayout" Target="../slideLayouts/slideLayout19.xml"/><Relationship Id="rId3"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74236D-CF9C-C42F-0F10-17FF851242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9BBE364-AFBE-09F2-5028-A14FA01405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E353A0-F4E3-6716-AC1C-B96E223763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BB93F7-CB80-44C6-A81D-D630F6757A25}" type="datetimeFigureOut">
              <a:rPr lang="en-US" smtClean="0"/>
              <a:t>5/26/2025</a:t>
            </a:fld>
            <a:endParaRPr lang="en-US"/>
          </a:p>
        </p:txBody>
      </p:sp>
      <p:sp>
        <p:nvSpPr>
          <p:cNvPr id="5" name="Footer Placeholder 4">
            <a:extLst>
              <a:ext uri="{FF2B5EF4-FFF2-40B4-BE49-F238E27FC236}">
                <a16:creationId xmlns:a16="http://schemas.microsoft.com/office/drawing/2014/main" id="{E6071026-7350-7D98-D049-4DAD2E60C5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B20B765-8026-0BC9-C8F2-BE53DC267C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91BDB4-EEFD-47DE-8069-944626E22201}" type="slidenum">
              <a:rPr lang="en-US" smtClean="0"/>
              <a:t>‹#›</a:t>
            </a:fld>
            <a:endParaRPr lang="en-US"/>
          </a:p>
        </p:txBody>
      </p:sp>
    </p:spTree>
    <p:extLst>
      <p:ext uri="{BB962C8B-B14F-4D97-AF65-F5344CB8AC3E}">
        <p14:creationId xmlns:p14="http://schemas.microsoft.com/office/powerpoint/2010/main" val="1356892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Black">
            <a:extLst>
              <a:ext uri="{FF2B5EF4-FFF2-40B4-BE49-F238E27FC236}">
                <a16:creationId xmlns:a16="http://schemas.microsoft.com/office/drawing/2014/main" id="{C1317E72-A417-7544-96FC-2C78839110B9}"/>
              </a:ext>
            </a:extLst>
          </p:cNvPr>
          <p:cNvSpPr/>
          <p:nvPr userDrawn="1"/>
        </p:nvSpPr>
        <p:spPr>
          <a:xfrm>
            <a:off x="414528" y="1152220"/>
            <a:ext cx="975360" cy="609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2400" dirty="0"/>
          </a:p>
        </p:txBody>
      </p:sp>
      <p:sp>
        <p:nvSpPr>
          <p:cNvPr id="10" name="Report Template Colour Bar">
            <a:extLst>
              <a:ext uri="{FF2B5EF4-FFF2-40B4-BE49-F238E27FC236}">
                <a16:creationId xmlns:a16="http://schemas.microsoft.com/office/drawing/2014/main" id="{24A642DE-EE26-B549-9695-DA9B602A3EC1}"/>
              </a:ext>
            </a:extLst>
          </p:cNvPr>
          <p:cNvSpPr/>
          <p:nvPr userDrawn="1"/>
        </p:nvSpPr>
        <p:spPr>
          <a:xfrm>
            <a:off x="0" y="0"/>
            <a:ext cx="12192000" cy="301752"/>
          </a:xfrm>
          <a:prstGeom prst="rect">
            <a:avLst/>
          </a:prstGeom>
          <a:gradFill>
            <a:gsLst>
              <a:gs pos="0">
                <a:schemeClr val="accent3"/>
              </a:gs>
              <a:gs pos="100000">
                <a:srgbClr val="653279"/>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2400" dirty="0"/>
          </a:p>
        </p:txBody>
      </p:sp>
      <p:sp>
        <p:nvSpPr>
          <p:cNvPr id="3" name="Text Placeholder 2"/>
          <p:cNvSpPr>
            <a:spLocks noGrp="1"/>
          </p:cNvSpPr>
          <p:nvPr>
            <p:ph type="body" idx="1"/>
          </p:nvPr>
        </p:nvSpPr>
        <p:spPr>
          <a:xfrm>
            <a:off x="414528" y="1304989"/>
            <a:ext cx="11371072" cy="4816411"/>
          </a:xfrm>
          <a:prstGeom prst="rect">
            <a:avLst/>
          </a:prstGeom>
        </p:spPr>
        <p:txBody>
          <a:bodyPr vert="horz" lIns="0" tIns="0" rIns="0" bIns="0" rtlCol="0">
            <a:noAutofit/>
          </a:bodyPr>
          <a:lstStyle/>
          <a:p>
            <a:pPr lvl="0"/>
            <a:r>
              <a:rPr lang="en-US"/>
              <a:t>Click to edit Master text styles CG cc v2-0</a:t>
            </a:r>
          </a:p>
          <a:p>
            <a:pPr lvl="1"/>
            <a:r>
              <a:rPr lang="en-US"/>
              <a:t>Second level</a:t>
            </a:r>
          </a:p>
          <a:p>
            <a:pPr lvl="2"/>
            <a:r>
              <a:rPr lang="en-US"/>
              <a:t>Third level</a:t>
            </a:r>
          </a:p>
          <a:p>
            <a:pPr lvl="3"/>
            <a:r>
              <a:rPr lang="en-US"/>
              <a:t>Fourth level</a:t>
            </a:r>
          </a:p>
          <a:p>
            <a:pPr lvl="4"/>
            <a:r>
              <a:rPr lang="en-US"/>
              <a:t>Fifth level</a:t>
            </a:r>
          </a:p>
        </p:txBody>
      </p:sp>
      <p:sp>
        <p:nvSpPr>
          <p:cNvPr id="2" name="Title Placeholder 1"/>
          <p:cNvSpPr>
            <a:spLocks noGrp="1"/>
          </p:cNvSpPr>
          <p:nvPr>
            <p:ph type="title"/>
          </p:nvPr>
        </p:nvSpPr>
        <p:spPr>
          <a:xfrm>
            <a:off x="414529" y="487680"/>
            <a:ext cx="9976131" cy="609600"/>
          </a:xfrm>
          <a:prstGeom prst="rect">
            <a:avLst/>
          </a:prstGeom>
        </p:spPr>
        <p:txBody>
          <a:bodyPr vert="horz" lIns="0" tIns="0" rIns="0" bIns="0" rtlCol="0" anchor="ctr">
            <a:noAutofit/>
          </a:bodyPr>
          <a:lstStyle/>
          <a:p>
            <a:r>
              <a:rPr lang="en-US"/>
              <a:t>Click to edit Master title style CG cc v2-0 </a:t>
            </a:r>
          </a:p>
        </p:txBody>
      </p:sp>
      <p:sp>
        <p:nvSpPr>
          <p:cNvPr id="5" name="Footer Placeholder 4"/>
          <p:cNvSpPr>
            <a:spLocks noGrp="1"/>
          </p:cNvSpPr>
          <p:nvPr>
            <p:ph type="ftr" sz="quarter" idx="3"/>
          </p:nvPr>
        </p:nvSpPr>
        <p:spPr>
          <a:xfrm>
            <a:off x="207264" y="6522260"/>
            <a:ext cx="1731264" cy="158496"/>
          </a:xfrm>
          <a:prstGeom prst="rect">
            <a:avLst/>
          </a:prstGeom>
        </p:spPr>
        <p:txBody>
          <a:bodyPr vert="horz" lIns="0" tIns="0" rIns="0" bIns="0" rtlCol="0" anchor="ctr">
            <a:noAutofit/>
          </a:bodyPr>
          <a:lstStyle>
            <a:lvl1pPr algn="l">
              <a:defRPr sz="1067">
                <a:solidFill>
                  <a:schemeClr val="bg2">
                    <a:lumMod val="20000"/>
                    <a:lumOff val="80000"/>
                  </a:schemeClr>
                </a:solidFill>
              </a:defRPr>
            </a:lvl1pPr>
          </a:lstStyle>
          <a:p>
            <a:r>
              <a:rPr lang="en-US" dirty="0"/>
              <a:t>© Euromonitor International</a:t>
            </a:r>
          </a:p>
        </p:txBody>
      </p:sp>
      <p:sp>
        <p:nvSpPr>
          <p:cNvPr id="6" name="Slide Number Placeholder 5"/>
          <p:cNvSpPr>
            <a:spLocks noGrp="1"/>
          </p:cNvSpPr>
          <p:nvPr>
            <p:ph type="sldNum" sz="quarter" idx="4"/>
          </p:nvPr>
        </p:nvSpPr>
        <p:spPr>
          <a:xfrm>
            <a:off x="11777473" y="64656"/>
            <a:ext cx="322164" cy="191377"/>
          </a:xfrm>
          <a:prstGeom prst="rect">
            <a:avLst/>
          </a:prstGeom>
        </p:spPr>
        <p:txBody>
          <a:bodyPr vert="horz" lIns="0" tIns="0" rIns="0" bIns="0" rtlCol="0" anchor="ctr">
            <a:noAutofit/>
          </a:bodyPr>
          <a:lstStyle>
            <a:lvl1pPr algn="r">
              <a:defRPr sz="1200">
                <a:solidFill>
                  <a:schemeClr val="bg2">
                    <a:lumMod val="20000"/>
                    <a:lumOff val="80000"/>
                  </a:schemeClr>
                </a:solidFill>
              </a:defRPr>
            </a:lvl1pPr>
          </a:lstStyle>
          <a:p>
            <a:fld id="{A7B9C364-902F-A048-87C3-DD7A523A6C86}" type="slidenum">
              <a:rPr lang="en-US" smtClean="0"/>
              <a:pPr/>
              <a:t>‹#›</a:t>
            </a:fld>
            <a:endParaRPr lang="en-US" dirty="0"/>
          </a:p>
        </p:txBody>
      </p:sp>
      <p:pic>
        <p:nvPicPr>
          <p:cNvPr id="12" name="Picture 11">
            <a:extLst>
              <a:ext uri="{FF2B5EF4-FFF2-40B4-BE49-F238E27FC236}">
                <a16:creationId xmlns:a16="http://schemas.microsoft.com/office/drawing/2014/main" id="{F655EEA7-8571-8C43-854C-62849EED2F5E}"/>
              </a:ext>
            </a:extLst>
          </p:cNvPr>
          <p:cNvPicPr>
            <a:picLocks noChangeAspect="1"/>
          </p:cNvPicPr>
          <p:nvPr userDrawn="1"/>
        </p:nvPicPr>
        <p:blipFill>
          <a:blip r:embed="rId37"/>
          <a:srcRect/>
          <a:stretch/>
        </p:blipFill>
        <p:spPr>
          <a:xfrm>
            <a:off x="10988744" y="6406628"/>
            <a:ext cx="1003921" cy="304153"/>
          </a:xfrm>
          <a:prstGeom prst="rect">
            <a:avLst/>
          </a:prstGeom>
        </p:spPr>
      </p:pic>
    </p:spTree>
    <p:extLst>
      <p:ext uri="{BB962C8B-B14F-4D97-AF65-F5344CB8AC3E}">
        <p14:creationId xmlns:p14="http://schemas.microsoft.com/office/powerpoint/2010/main" val="39127542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Lst>
  <p:hf hdr="0" dt="0"/>
  <p:txStyles>
    <p:titleStyle>
      <a:lvl1pPr algn="l" defTabSz="914377" rtl="0" eaLnBrk="1" latinLnBrk="0" hangingPunct="1">
        <a:lnSpc>
          <a:spcPts val="2533"/>
        </a:lnSpc>
        <a:spcBef>
          <a:spcPct val="0"/>
        </a:spcBef>
        <a:buNone/>
        <a:defRPr sz="2400" kern="1200">
          <a:solidFill>
            <a:schemeClr val="tx1"/>
          </a:solidFill>
          <a:latin typeface="+mj-lt"/>
          <a:ea typeface="+mj-ea"/>
          <a:cs typeface="+mj-cs"/>
        </a:defRPr>
      </a:lvl1pPr>
    </p:titleStyle>
    <p:bodyStyle>
      <a:lvl1pPr marL="0" indent="0" algn="l" defTabSz="914377" rtl="0" eaLnBrk="1" latinLnBrk="0" hangingPunct="1">
        <a:lnSpc>
          <a:spcPts val="2400"/>
        </a:lnSpc>
        <a:spcBef>
          <a:spcPts val="0"/>
        </a:spcBef>
        <a:spcAft>
          <a:spcPts val="800"/>
        </a:spcAft>
        <a:buFontTx/>
        <a:buNone/>
        <a:defRPr sz="1867" kern="1200">
          <a:solidFill>
            <a:schemeClr val="tx1"/>
          </a:solidFill>
          <a:latin typeface="+mn-lt"/>
          <a:ea typeface="+mn-ea"/>
          <a:cs typeface="+mn-cs"/>
        </a:defRPr>
      </a:lvl1pPr>
      <a:lvl2pPr marL="0" indent="0" algn="l" defTabSz="914377" rtl="0" eaLnBrk="1" latinLnBrk="0" hangingPunct="1">
        <a:lnSpc>
          <a:spcPct val="100000"/>
        </a:lnSpc>
        <a:spcBef>
          <a:spcPts val="800"/>
        </a:spcBef>
        <a:spcAft>
          <a:spcPts val="400"/>
        </a:spcAft>
        <a:buFontTx/>
        <a:buNone/>
        <a:defRPr sz="1867" kern="1200">
          <a:solidFill>
            <a:schemeClr val="accent3"/>
          </a:solidFill>
          <a:latin typeface="+mj-lt"/>
          <a:ea typeface="+mn-ea"/>
          <a:cs typeface="+mn-cs"/>
        </a:defRPr>
      </a:lvl2pPr>
      <a:lvl3pPr marL="243834" indent="-243834" algn="l" defTabSz="914377" rtl="0" eaLnBrk="1" latinLnBrk="0" hangingPunct="1">
        <a:lnSpc>
          <a:spcPts val="2400"/>
        </a:lnSpc>
        <a:spcBef>
          <a:spcPts val="0"/>
        </a:spcBef>
        <a:spcAft>
          <a:spcPts val="400"/>
        </a:spcAft>
        <a:buFont typeface="Wingdings" pitchFamily="2" charset="2"/>
        <a:buChar char="§"/>
        <a:defRPr sz="1867" kern="1200">
          <a:solidFill>
            <a:schemeClr val="tx1"/>
          </a:solidFill>
          <a:latin typeface="+mn-lt"/>
          <a:ea typeface="+mn-ea"/>
          <a:cs typeface="+mn-cs"/>
        </a:defRPr>
      </a:lvl3pPr>
      <a:lvl4pPr marL="487668" indent="-243834" algn="l" defTabSz="914377" rtl="0" eaLnBrk="1" latinLnBrk="0" hangingPunct="1">
        <a:lnSpc>
          <a:spcPts val="2400"/>
        </a:lnSpc>
        <a:spcBef>
          <a:spcPts val="0"/>
        </a:spcBef>
        <a:spcAft>
          <a:spcPts val="400"/>
        </a:spcAft>
        <a:buFont typeface="Wingdings" pitchFamily="2" charset="2"/>
        <a:buChar char="§"/>
        <a:defRPr sz="1867" kern="1200">
          <a:solidFill>
            <a:schemeClr val="tx1"/>
          </a:solidFill>
          <a:latin typeface="+mn-lt"/>
          <a:ea typeface="+mn-ea"/>
          <a:cs typeface="+mn-cs"/>
        </a:defRPr>
      </a:lvl4pPr>
      <a:lvl5pPr marL="731502" indent="-243834" algn="l" defTabSz="914377" rtl="0" eaLnBrk="1" latinLnBrk="0" hangingPunct="1">
        <a:lnSpc>
          <a:spcPts val="2400"/>
        </a:lnSpc>
        <a:spcBef>
          <a:spcPts val="0"/>
        </a:spcBef>
        <a:spcAft>
          <a:spcPts val="400"/>
        </a:spcAft>
        <a:buFont typeface="Wingdings" pitchFamily="2" charset="2"/>
        <a:buChar char="§"/>
        <a:defRPr sz="1867"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988">
          <p15:clr>
            <a:srgbClr val="A4A3A4"/>
          </p15:clr>
        </p15:guide>
        <p15:guide id="2" pos="192">
          <p15:clr>
            <a:srgbClr val="A4A3A4"/>
          </p15:clr>
        </p15:guide>
        <p15:guide id="3" pos="5568">
          <p15:clr>
            <a:srgbClr val="A4A3A4"/>
          </p15:clr>
        </p15:guide>
        <p15:guide id="4" pos="96">
          <p15:clr>
            <a:srgbClr val="A4A3A4"/>
          </p15:clr>
        </p15:guide>
        <p15:guide id="5" pos="5664">
          <p15:clr>
            <a:srgbClr val="A4A3A4"/>
          </p15:clr>
        </p15:guide>
        <p15:guide id="6" orient="horz" pos="612">
          <p15:clr>
            <a:srgbClr val="A4A3A4"/>
          </p15:clr>
        </p15:guide>
        <p15:guide id="7" orient="horz" pos="2892">
          <p15:clr>
            <a:srgbClr val="C35EA4"/>
          </p15:clr>
        </p15:guide>
        <p15:guide id="8" orient="horz" pos="3156">
          <p15:clr>
            <a:srgbClr val="A4A3A4"/>
          </p15:clr>
        </p15:guide>
        <p15:guide id="9" pos="2928">
          <p15:clr>
            <a:srgbClr val="A4A3A4"/>
          </p15:clr>
        </p15:guide>
        <p15:guide id="10" pos="2832">
          <p15:clr>
            <a:srgbClr val="A4A3A4"/>
          </p15:clr>
        </p15:guide>
        <p15:guide id="11" pos="2016">
          <p15:clr>
            <a:srgbClr val="FBAE40"/>
          </p15:clr>
        </p15:guide>
        <p15:guide id="12" pos="1920">
          <p15:clr>
            <a:srgbClr val="FBAE40"/>
          </p15:clr>
        </p15:guide>
        <p15:guide id="13" pos="3744">
          <p15:clr>
            <a:srgbClr val="FBAE40"/>
          </p15:clr>
        </p15:guide>
        <p15:guide id="14" pos="3840">
          <p15:clr>
            <a:srgbClr val="FBAE40"/>
          </p15:clr>
        </p15:guide>
        <p15:guide id="15" pos="4200">
          <p15:clr>
            <a:srgbClr val="A4A3A4"/>
          </p15:clr>
        </p15:guide>
        <p15:guide id="16" pos="4296">
          <p15:clr>
            <a:srgbClr val="A4A3A4"/>
          </p15:clr>
        </p15:guide>
        <p15:guide id="17" pos="1560">
          <p15:clr>
            <a:srgbClr val="A4A3A4"/>
          </p15:clr>
        </p15:guide>
        <p15:guide id="18" pos="1464">
          <p15:clr>
            <a:srgbClr val="A4A3A4"/>
          </p15:clr>
        </p15:guide>
        <p15:guide id="19" orient="horz" pos="1740">
          <p15:clr>
            <a:srgbClr val="F26B43"/>
          </p15:clr>
        </p15:guide>
        <p15:guide id="20" orient="horz" pos="1836">
          <p15:clr>
            <a:srgbClr val="F26B43"/>
          </p15:clr>
        </p15:guide>
        <p15:guide id="21" orient="horz" pos="1332">
          <p15:clr>
            <a:srgbClr val="A4A3A4"/>
          </p15:clr>
        </p15:guide>
        <p15:guide id="22" orient="horz" pos="1428">
          <p15:clr>
            <a:srgbClr val="A4A3A4"/>
          </p15:clr>
        </p15:guide>
        <p15:guide id="23" orient="horz" pos="2148">
          <p15:clr>
            <a:srgbClr val="A4A3A4"/>
          </p15:clr>
        </p15:guide>
        <p15:guide id="24" orient="horz" pos="2244">
          <p15:clr>
            <a:srgbClr val="A4A3A4"/>
          </p15:clr>
        </p15:guide>
        <p15:guide id="25" orient="horz" pos="228">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E60C808-2DD0-697B-9D12-BB15B081298F}"/>
              </a:ext>
            </a:extLst>
          </p:cNvPr>
          <p:cNvSpPr>
            <a:spLocks noGrp="1"/>
          </p:cNvSpPr>
          <p:nvPr>
            <p:ph type="ftr" sz="quarter" idx="11"/>
          </p:nvPr>
        </p:nvSpPr>
        <p:spPr/>
        <p:txBody>
          <a:bodyPr/>
          <a:lstStyle/>
          <a:p>
            <a:r>
              <a:rPr lang="en-US"/>
              <a:t>© Euromonitor International</a:t>
            </a:r>
            <a:endParaRPr lang="en-US" dirty="0"/>
          </a:p>
        </p:txBody>
      </p:sp>
      <p:sp>
        <p:nvSpPr>
          <p:cNvPr id="5" name="Slide Number Placeholder 4">
            <a:extLst>
              <a:ext uri="{FF2B5EF4-FFF2-40B4-BE49-F238E27FC236}">
                <a16:creationId xmlns:a16="http://schemas.microsoft.com/office/drawing/2014/main" id="{FCD9B62B-3632-AB5C-0799-BE80100945B1}"/>
              </a:ext>
            </a:extLst>
          </p:cNvPr>
          <p:cNvSpPr>
            <a:spLocks noGrp="1"/>
          </p:cNvSpPr>
          <p:nvPr>
            <p:ph type="sldNum" sz="quarter" idx="12"/>
          </p:nvPr>
        </p:nvSpPr>
        <p:spPr/>
        <p:txBody>
          <a:bodyPr/>
          <a:lstStyle/>
          <a:p>
            <a:fld id="{A7B9C364-902F-A048-87C3-DD7A523A6C86}" type="slidenum">
              <a:rPr lang="en-US" smtClean="0"/>
              <a:t>1</a:t>
            </a:fld>
            <a:endParaRPr lang="en-US" dirty="0"/>
          </a:p>
        </p:txBody>
      </p:sp>
      <p:pic>
        <p:nvPicPr>
          <p:cNvPr id="9" name="Picture 8">
            <a:extLst>
              <a:ext uri="{FF2B5EF4-FFF2-40B4-BE49-F238E27FC236}">
                <a16:creationId xmlns:a16="http://schemas.microsoft.com/office/drawing/2014/main" id="{8F979806-19DC-4D3E-ED1B-F113A694C491}"/>
              </a:ext>
            </a:extLst>
          </p:cNvPr>
          <p:cNvPicPr>
            <a:picLocks noChangeAspect="1"/>
          </p:cNvPicPr>
          <p:nvPr/>
        </p:nvPicPr>
        <p:blipFill>
          <a:blip r:embed="rId2"/>
          <a:stretch>
            <a:fillRect/>
          </a:stretch>
        </p:blipFill>
        <p:spPr>
          <a:xfrm>
            <a:off x="21771" y="0"/>
            <a:ext cx="12148458" cy="6858000"/>
          </a:xfrm>
          <a:prstGeom prst="rect">
            <a:avLst/>
          </a:prstGeom>
        </p:spPr>
      </p:pic>
    </p:spTree>
    <p:extLst>
      <p:ext uri="{BB962C8B-B14F-4D97-AF65-F5344CB8AC3E}">
        <p14:creationId xmlns:p14="http://schemas.microsoft.com/office/powerpoint/2010/main" val="2264940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2199F3-ED82-B021-C5DC-D3EB20E0543A}"/>
              </a:ext>
            </a:extLst>
          </p:cNvPr>
          <p:cNvPicPr>
            <a:picLocks noChangeAspect="1"/>
          </p:cNvPicPr>
          <p:nvPr/>
        </p:nvPicPr>
        <p:blipFill>
          <a:blip r:embed="rId2"/>
          <a:stretch>
            <a:fillRect/>
          </a:stretch>
        </p:blipFill>
        <p:spPr>
          <a:xfrm>
            <a:off x="0" y="33435"/>
            <a:ext cx="12192000" cy="6791130"/>
          </a:xfrm>
          <a:prstGeom prst="rect">
            <a:avLst/>
          </a:prstGeom>
        </p:spPr>
      </p:pic>
    </p:spTree>
    <p:extLst>
      <p:ext uri="{BB962C8B-B14F-4D97-AF65-F5344CB8AC3E}">
        <p14:creationId xmlns:p14="http://schemas.microsoft.com/office/powerpoint/2010/main" val="2554298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Slide Background">
            <a:extLst>
              <a:ext uri="{FF2B5EF4-FFF2-40B4-BE49-F238E27FC236}">
                <a16:creationId xmlns:a16="http://schemas.microsoft.com/office/drawing/2014/main" id="{E4935D0D-E20E-4055-B7E8-DB9A74346D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16D98247-274C-4F2C-9D84-97766CA07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200" y="0"/>
            <a:ext cx="6781799" cy="6858000"/>
          </a:xfrm>
          <a:prstGeom prst="rect">
            <a:avLst/>
          </a:prstGeom>
          <a:ln>
            <a:noFill/>
          </a:ln>
          <a:effectLst>
            <a:outerShdw blurRad="596900" dist="165100" dir="8820000" sx="94000" sy="94000" algn="t" rotWithShape="0">
              <a:srgbClr val="000000">
                <a:alpha val="2666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901CA2-0070-E09D-0313-F5552D7D79C2}"/>
              </a:ext>
            </a:extLst>
          </p:cNvPr>
          <p:cNvSpPr>
            <a:spLocks noGrp="1"/>
          </p:cNvSpPr>
          <p:nvPr>
            <p:ph type="title"/>
          </p:nvPr>
        </p:nvSpPr>
        <p:spPr>
          <a:xfrm>
            <a:off x="6115049" y="762001"/>
            <a:ext cx="5334000" cy="1705154"/>
          </a:xfrm>
        </p:spPr>
        <p:txBody>
          <a:bodyPr anchor="ctr">
            <a:normAutofit/>
          </a:bodyPr>
          <a:lstStyle/>
          <a:p>
            <a:r>
              <a:rPr lang="en-US" sz="2400" b="1" dirty="0"/>
              <a:t>Change from volume to ABV based excise has created an incentive for smuggling of Ethanol from </a:t>
            </a:r>
            <a:r>
              <a:rPr lang="en-US" sz="2400" b="1" dirty="0" err="1"/>
              <a:t>neighbouring</a:t>
            </a:r>
            <a:r>
              <a:rPr lang="en-US" sz="2400" b="1" dirty="0"/>
              <a:t> countries </a:t>
            </a:r>
          </a:p>
        </p:txBody>
      </p:sp>
      <p:pic>
        <p:nvPicPr>
          <p:cNvPr id="9" name="Picture 8" descr="A group of people standing next to blue barrels&#10;&#10;Description automatically generated">
            <a:extLst>
              <a:ext uri="{FF2B5EF4-FFF2-40B4-BE49-F238E27FC236}">
                <a16:creationId xmlns:a16="http://schemas.microsoft.com/office/drawing/2014/main" id="{5C59C0DB-1540-1FB5-E77F-9DDAB15FD596}"/>
              </a:ext>
            </a:extLst>
          </p:cNvPr>
          <p:cNvPicPr>
            <a:picLocks noChangeAspect="1"/>
          </p:cNvPicPr>
          <p:nvPr/>
        </p:nvPicPr>
        <p:blipFill>
          <a:blip r:embed="rId2">
            <a:extLst>
              <a:ext uri="{28A0092B-C50C-407E-A947-70E740481C1C}">
                <a14:useLocalDpi xmlns:a14="http://schemas.microsoft.com/office/drawing/2010/main" val="0"/>
              </a:ext>
            </a:extLst>
          </a:blip>
          <a:srcRect t="16329" r="-4" b="14397"/>
          <a:stretch/>
        </p:blipFill>
        <p:spPr>
          <a:xfrm>
            <a:off x="609600" y="1527505"/>
            <a:ext cx="1929342" cy="1781972"/>
          </a:xfrm>
          <a:prstGeom prst="rect">
            <a:avLst/>
          </a:prstGeom>
        </p:spPr>
      </p:pic>
      <p:pic>
        <p:nvPicPr>
          <p:cNvPr id="5" name="Content Placeholder 4" descr="A group of blue barrels&#10;&#10;Description automatically generated">
            <a:extLst>
              <a:ext uri="{FF2B5EF4-FFF2-40B4-BE49-F238E27FC236}">
                <a16:creationId xmlns:a16="http://schemas.microsoft.com/office/drawing/2014/main" id="{0B644494-84C8-FFDD-34D3-FE3BC4616786}"/>
              </a:ext>
            </a:extLst>
          </p:cNvPr>
          <p:cNvPicPr>
            <a:picLocks noChangeAspect="1"/>
          </p:cNvPicPr>
          <p:nvPr/>
        </p:nvPicPr>
        <p:blipFill>
          <a:blip r:embed="rId3">
            <a:extLst>
              <a:ext uri="{28A0092B-C50C-407E-A947-70E740481C1C}">
                <a14:useLocalDpi xmlns:a14="http://schemas.microsoft.com/office/drawing/2010/main" val="0"/>
              </a:ext>
            </a:extLst>
          </a:blip>
          <a:srcRect t="13881" r="-4" b="16738"/>
          <a:stretch/>
        </p:blipFill>
        <p:spPr>
          <a:xfrm>
            <a:off x="2767359" y="1524753"/>
            <a:ext cx="1929342" cy="1784724"/>
          </a:xfrm>
          <a:prstGeom prst="rect">
            <a:avLst/>
          </a:prstGeom>
        </p:spPr>
      </p:pic>
      <p:pic>
        <p:nvPicPr>
          <p:cNvPr id="11" name="Picture 10" descr="A group of people sitting on a truck with blue barrels&#10;&#10;Description automatically generated">
            <a:extLst>
              <a:ext uri="{FF2B5EF4-FFF2-40B4-BE49-F238E27FC236}">
                <a16:creationId xmlns:a16="http://schemas.microsoft.com/office/drawing/2014/main" id="{A01790E3-0F8E-AB0B-C6BC-EFE0A377DBFB}"/>
              </a:ext>
            </a:extLst>
          </p:cNvPr>
          <p:cNvPicPr>
            <a:picLocks noChangeAspect="1"/>
          </p:cNvPicPr>
          <p:nvPr/>
        </p:nvPicPr>
        <p:blipFill>
          <a:blip r:embed="rId4">
            <a:extLst>
              <a:ext uri="{28A0092B-C50C-407E-A947-70E740481C1C}">
                <a14:useLocalDpi xmlns:a14="http://schemas.microsoft.com/office/drawing/2010/main" val="0"/>
              </a:ext>
            </a:extLst>
          </a:blip>
          <a:srcRect r="-4" b="3015"/>
          <a:stretch/>
        </p:blipFill>
        <p:spPr>
          <a:xfrm>
            <a:off x="617076" y="3551420"/>
            <a:ext cx="1921866" cy="2485130"/>
          </a:xfrm>
          <a:prstGeom prst="rect">
            <a:avLst/>
          </a:prstGeom>
        </p:spPr>
      </p:pic>
      <p:pic>
        <p:nvPicPr>
          <p:cNvPr id="7" name="Picture 6" descr="A group of people standing on a road with blue barrels&#10;&#10;Description automatically generated">
            <a:extLst>
              <a:ext uri="{FF2B5EF4-FFF2-40B4-BE49-F238E27FC236}">
                <a16:creationId xmlns:a16="http://schemas.microsoft.com/office/drawing/2014/main" id="{2897948F-1D38-8E14-DF5F-7392E9C8CD3F}"/>
              </a:ext>
            </a:extLst>
          </p:cNvPr>
          <p:cNvPicPr>
            <a:picLocks noChangeAspect="1"/>
          </p:cNvPicPr>
          <p:nvPr/>
        </p:nvPicPr>
        <p:blipFill>
          <a:blip r:embed="rId5">
            <a:extLst>
              <a:ext uri="{28A0092B-C50C-407E-A947-70E740481C1C}">
                <a14:useLocalDpi xmlns:a14="http://schemas.microsoft.com/office/drawing/2010/main" val="0"/>
              </a:ext>
            </a:extLst>
          </a:blip>
          <a:srcRect r="-4" b="2788"/>
          <a:stretch/>
        </p:blipFill>
        <p:spPr>
          <a:xfrm>
            <a:off x="2767359" y="3551420"/>
            <a:ext cx="1917378" cy="2485130"/>
          </a:xfrm>
          <a:prstGeom prst="rect">
            <a:avLst/>
          </a:prstGeom>
        </p:spPr>
      </p:pic>
      <p:sp>
        <p:nvSpPr>
          <p:cNvPr id="21" name="Content Placeholder 14">
            <a:extLst>
              <a:ext uri="{FF2B5EF4-FFF2-40B4-BE49-F238E27FC236}">
                <a16:creationId xmlns:a16="http://schemas.microsoft.com/office/drawing/2014/main" id="{D86D0EAD-A768-BB68-4C9C-4B0B62255833}"/>
              </a:ext>
            </a:extLst>
          </p:cNvPr>
          <p:cNvSpPr>
            <a:spLocks noGrp="1"/>
          </p:cNvSpPr>
          <p:nvPr>
            <p:ph idx="1"/>
          </p:nvPr>
        </p:nvSpPr>
        <p:spPr>
          <a:xfrm>
            <a:off x="6115048" y="2467155"/>
            <a:ext cx="5334000" cy="3752670"/>
          </a:xfrm>
        </p:spPr>
        <p:txBody>
          <a:bodyPr anchor="ctr">
            <a:normAutofit/>
          </a:bodyPr>
          <a:lstStyle/>
          <a:p>
            <a:r>
              <a:rPr lang="en-US" sz="1400" dirty="0"/>
              <a:t>Tax law amendment 2024 increased excise tax on spirits from KES 356/</a:t>
            </a:r>
            <a:r>
              <a:rPr lang="en-US" sz="1400" dirty="0" err="1"/>
              <a:t>litre</a:t>
            </a:r>
            <a:r>
              <a:rPr lang="en-US" sz="1400" dirty="0"/>
              <a:t> to KES 964/</a:t>
            </a:r>
            <a:r>
              <a:rPr lang="en-US" sz="1400" dirty="0" err="1"/>
              <a:t>litre</a:t>
            </a:r>
            <a:endParaRPr lang="en-US" sz="1400" dirty="0"/>
          </a:p>
          <a:p>
            <a:r>
              <a:rPr lang="en-US" sz="1400" dirty="0"/>
              <a:t>This has created an incentive for smuggling of Ethanol(ENA) from Uganda</a:t>
            </a:r>
          </a:p>
          <a:p>
            <a:pPr marL="0" indent="0">
              <a:buNone/>
            </a:pPr>
            <a:r>
              <a:rPr lang="en-US" sz="1400" b="1" dirty="0"/>
              <a:t>Illustration</a:t>
            </a:r>
          </a:p>
          <a:p>
            <a:r>
              <a:rPr lang="en-US" sz="1400" dirty="0"/>
              <a:t>51 drums of 250litres each were intercepted in Busia 18</a:t>
            </a:r>
            <a:r>
              <a:rPr lang="en-US" sz="1400" baseline="30000" dirty="0"/>
              <a:t>th</a:t>
            </a:r>
            <a:r>
              <a:rPr lang="en-US" sz="1400" dirty="0"/>
              <a:t> Dec 2024</a:t>
            </a:r>
          </a:p>
          <a:p>
            <a:r>
              <a:rPr lang="en-US" sz="1400" dirty="0"/>
              <a:t>Value (KES) of US smuggled ENA: - 100 +80 (excise in UG) +32.40 (18% VAT) =</a:t>
            </a:r>
            <a:r>
              <a:rPr lang="en-US" sz="1400" b="1" u="sng" dirty="0">
                <a:solidFill>
                  <a:schemeClr val="accent6">
                    <a:lumMod val="75000"/>
                  </a:schemeClr>
                </a:solidFill>
              </a:rPr>
              <a:t>212.40</a:t>
            </a:r>
          </a:p>
          <a:p>
            <a:r>
              <a:rPr lang="en-US" sz="1400" dirty="0"/>
              <a:t>Value (KES) of KE ENA: -  140+ 964 (excise in KE) +176.64 (16% VAT)= </a:t>
            </a:r>
            <a:r>
              <a:rPr lang="en-US" sz="1400" b="1" u="sng" dirty="0">
                <a:solidFill>
                  <a:srgbClr val="FF0000"/>
                </a:solidFill>
              </a:rPr>
              <a:t>1,280.64</a:t>
            </a:r>
          </a:p>
          <a:p>
            <a:r>
              <a:rPr lang="en-US" sz="1400" dirty="0"/>
              <a:t>Smuggled Ethanol, even with taxes paid in UG is </a:t>
            </a:r>
            <a:r>
              <a:rPr lang="en-US" sz="1400" b="1" u="sng" dirty="0">
                <a:solidFill>
                  <a:srgbClr val="FF0000"/>
                </a:solidFill>
              </a:rPr>
              <a:t>6 times </a:t>
            </a:r>
            <a:r>
              <a:rPr lang="en-US" sz="1400" dirty="0"/>
              <a:t>cheaper than tax paid Ethanol in Kenya</a:t>
            </a:r>
          </a:p>
          <a:p>
            <a:endParaRPr lang="en-US" sz="1400" dirty="0"/>
          </a:p>
        </p:txBody>
      </p:sp>
    </p:spTree>
    <p:extLst>
      <p:ext uri="{BB962C8B-B14F-4D97-AF65-F5344CB8AC3E}">
        <p14:creationId xmlns:p14="http://schemas.microsoft.com/office/powerpoint/2010/main" val="2675523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C76F23D8-F48E-4408-B216-AF6FBEB319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3" name="Rectangle 32">
            <a:extLst>
              <a:ext uri="{FF2B5EF4-FFF2-40B4-BE49-F238E27FC236}">
                <a16:creationId xmlns:a16="http://schemas.microsoft.com/office/drawing/2014/main" id="{0ADDB668-2CA4-4D2B-9C34-3487CA33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553" y="304802"/>
            <a:ext cx="11097349" cy="1573149"/>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1E35CA3-8CB2-966F-DB61-FA423B3F264E}"/>
              </a:ext>
            </a:extLst>
          </p:cNvPr>
          <p:cNvSpPr>
            <a:spLocks noGrp="1"/>
          </p:cNvSpPr>
          <p:nvPr>
            <p:ph type="title"/>
          </p:nvPr>
        </p:nvSpPr>
        <p:spPr>
          <a:xfrm>
            <a:off x="868680" y="483732"/>
            <a:ext cx="5001768" cy="1185353"/>
          </a:xfrm>
        </p:spPr>
        <p:txBody>
          <a:bodyPr vert="horz" lIns="91440" tIns="45720" rIns="91440" bIns="45720" rtlCol="0" anchor="ctr">
            <a:normAutofit/>
          </a:bodyPr>
          <a:lstStyle/>
          <a:p>
            <a:r>
              <a:rPr lang="en-US" sz="2400" b="1" dirty="0"/>
              <a:t>KRA intercepted 7500 </a:t>
            </a:r>
            <a:r>
              <a:rPr lang="en-US" sz="2400" b="1" dirty="0" err="1"/>
              <a:t>litres</a:t>
            </a:r>
            <a:r>
              <a:rPr lang="en-US" sz="2400" b="1" dirty="0"/>
              <a:t> of smuggled Ethanol from Uganda in January 2025 </a:t>
            </a:r>
          </a:p>
        </p:txBody>
      </p:sp>
      <p:sp>
        <p:nvSpPr>
          <p:cNvPr id="35" name="Rectangle 34">
            <a:extLst>
              <a:ext uri="{FF2B5EF4-FFF2-40B4-BE49-F238E27FC236}">
                <a16:creationId xmlns:a16="http://schemas.microsoft.com/office/drawing/2014/main" id="{2568BC19-F052-4108-93E1-6A3D1DEC07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4784" y="757362"/>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D5FD337D-4D6B-4C8B-B6F5-121097E098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82412" y="1067264"/>
            <a:ext cx="1021458"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Picture 16" descr="A screenshot of a social media post&#10;&#10;Description automatically generated">
            <a:extLst>
              <a:ext uri="{FF2B5EF4-FFF2-40B4-BE49-F238E27FC236}">
                <a16:creationId xmlns:a16="http://schemas.microsoft.com/office/drawing/2014/main" id="{F22720D9-7363-A0B8-AFE7-1260FE6F5C0B}"/>
              </a:ext>
            </a:extLst>
          </p:cNvPr>
          <p:cNvPicPr>
            <a:picLocks noChangeAspect="1"/>
          </p:cNvPicPr>
          <p:nvPr/>
        </p:nvPicPr>
        <p:blipFill rotWithShape="1">
          <a:blip r:embed="rId2">
            <a:extLst>
              <a:ext uri="{28A0092B-C50C-407E-A947-70E740481C1C}">
                <a14:useLocalDpi xmlns:a14="http://schemas.microsoft.com/office/drawing/2010/main" val="0"/>
              </a:ext>
            </a:extLst>
          </a:blip>
          <a:srcRect t="2203" b="4700"/>
          <a:stretch/>
        </p:blipFill>
        <p:spPr>
          <a:xfrm>
            <a:off x="728091" y="2182752"/>
            <a:ext cx="2133642" cy="4414159"/>
          </a:xfrm>
          <a:prstGeom prst="rect">
            <a:avLst/>
          </a:prstGeom>
        </p:spPr>
      </p:pic>
      <p:pic>
        <p:nvPicPr>
          <p:cNvPr id="26" name="Picture 25" descr="A group of blue barrels with yellow balls&#10;&#10;Description automatically generated">
            <a:extLst>
              <a:ext uri="{FF2B5EF4-FFF2-40B4-BE49-F238E27FC236}">
                <a16:creationId xmlns:a16="http://schemas.microsoft.com/office/drawing/2014/main" id="{23F6CD7D-0A7B-8A56-C389-6F7EF25374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7817" y="2276581"/>
            <a:ext cx="2834640" cy="3779520"/>
          </a:xfrm>
          <a:prstGeom prst="rect">
            <a:avLst/>
          </a:prstGeom>
        </p:spPr>
      </p:pic>
      <p:pic>
        <p:nvPicPr>
          <p:cNvPr id="21" name="Picture 20" descr="A truck full of fruits&#10;&#10;Description automatically generated">
            <a:extLst>
              <a:ext uri="{FF2B5EF4-FFF2-40B4-BE49-F238E27FC236}">
                <a16:creationId xmlns:a16="http://schemas.microsoft.com/office/drawing/2014/main" id="{5C4AD67E-5BE3-2AAE-9802-A0283123C4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3912" y="2276581"/>
            <a:ext cx="2834640" cy="3779520"/>
          </a:xfrm>
          <a:prstGeom prst="rect">
            <a:avLst/>
          </a:prstGeom>
        </p:spPr>
      </p:pic>
      <p:pic>
        <p:nvPicPr>
          <p:cNvPr id="13" name="Content Placeholder 12" descr="A group of men sitting on a truck full of fruit&#10;&#10;Description automatically generated">
            <a:extLst>
              <a:ext uri="{FF2B5EF4-FFF2-40B4-BE49-F238E27FC236}">
                <a16:creationId xmlns:a16="http://schemas.microsoft.com/office/drawing/2014/main" id="{B8BFBE2B-9A79-56F3-0D2D-13FFB4E67D69}"/>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9107424" y="3103351"/>
            <a:ext cx="2834640" cy="2125980"/>
          </a:xfrm>
          <a:prstGeom prst="rect">
            <a:avLst/>
          </a:prstGeom>
        </p:spPr>
      </p:pic>
      <p:sp>
        <p:nvSpPr>
          <p:cNvPr id="28" name="Title 1">
            <a:extLst>
              <a:ext uri="{FF2B5EF4-FFF2-40B4-BE49-F238E27FC236}">
                <a16:creationId xmlns:a16="http://schemas.microsoft.com/office/drawing/2014/main" id="{21BD0D0E-247D-ED42-AED3-FAF31C44D078}"/>
              </a:ext>
            </a:extLst>
          </p:cNvPr>
          <p:cNvSpPr txBox="1">
            <a:spLocks/>
          </p:cNvSpPr>
          <p:nvPr/>
        </p:nvSpPr>
        <p:spPr>
          <a:xfrm>
            <a:off x="6321552" y="391730"/>
            <a:ext cx="5001768" cy="118535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spcAft>
                <a:spcPts val="600"/>
              </a:spcAft>
            </a:pPr>
            <a:r>
              <a:rPr lang="en-US" sz="1400" dirty="0"/>
              <a:t>The trend is rapidly changing where smugglers are manufacturing the final spirits products in Uganda and smuggling them in ready to sale units.</a:t>
            </a:r>
          </a:p>
          <a:p>
            <a:pPr algn="just"/>
            <a:r>
              <a:rPr lang="en-US" sz="1400" b="1" dirty="0"/>
              <a:t>Proposal</a:t>
            </a:r>
            <a:r>
              <a:rPr lang="en-US" sz="1400" dirty="0"/>
              <a:t>: Revert to volume-based excise for Ethanol at </a:t>
            </a:r>
            <a:r>
              <a:rPr lang="en-US" sz="1400" b="1"/>
              <a:t>KES 250 </a:t>
            </a:r>
            <a:r>
              <a:rPr lang="en-US" sz="1400" b="1" dirty="0"/>
              <a:t>per </a:t>
            </a:r>
            <a:r>
              <a:rPr lang="en-US" sz="1400" b="1" dirty="0" err="1"/>
              <a:t>litre</a:t>
            </a:r>
            <a:endParaRPr lang="en-US" sz="1400" b="1" dirty="0"/>
          </a:p>
        </p:txBody>
      </p:sp>
    </p:spTree>
    <p:extLst>
      <p:ext uri="{BB962C8B-B14F-4D97-AF65-F5344CB8AC3E}">
        <p14:creationId xmlns:p14="http://schemas.microsoft.com/office/powerpoint/2010/main" val="33643451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 Explain Answer (Evidence for Each Action)">
  <a:themeElements>
    <a:clrScheme name="CG cc v2-0 1">
      <a:dk1>
        <a:srgbClr val="414141"/>
      </a:dk1>
      <a:lt1>
        <a:srgbClr val="FFFFFF"/>
      </a:lt1>
      <a:dk2>
        <a:srgbClr val="000000"/>
      </a:dk2>
      <a:lt2>
        <a:srgbClr val="7F7F7F"/>
      </a:lt2>
      <a:accent1>
        <a:srgbClr val="33657F"/>
      </a:accent1>
      <a:accent2>
        <a:srgbClr val="00AED9"/>
      </a:accent2>
      <a:accent3>
        <a:srgbClr val="A73D71"/>
      </a:accent3>
      <a:accent4>
        <a:srgbClr val="FAA436"/>
      </a:accent4>
      <a:accent5>
        <a:srgbClr val="653278"/>
      </a:accent5>
      <a:accent6>
        <a:srgbClr val="42AF2A"/>
      </a:accent6>
      <a:hlink>
        <a:srgbClr val="A73D71"/>
      </a:hlink>
      <a:folHlink>
        <a:srgbClr val="7F2D56"/>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 PPT Template 16x9-v.2.0-storytelling" id="{406CA5C1-C595-45B4-B540-D1C1F0236FC4}" vid="{096EACCC-CB9D-4466-93D2-5DDE0F6FABC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188</Words>
  <Application>Microsoft Office PowerPoint</Application>
  <PresentationFormat>Widescreen</PresentationFormat>
  <Paragraphs>13</Paragraphs>
  <Slides>4</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vt:i4>
      </vt:variant>
    </vt:vector>
  </HeadingPairs>
  <TitlesOfParts>
    <vt:vector size="11" baseType="lpstr">
      <vt:lpstr>Arial</vt:lpstr>
      <vt:lpstr>Calibri</vt:lpstr>
      <vt:lpstr>Calibri Light</vt:lpstr>
      <vt:lpstr>Tahoma</vt:lpstr>
      <vt:lpstr>Wingdings</vt:lpstr>
      <vt:lpstr>Office Theme</vt:lpstr>
      <vt:lpstr>4. Explain Answer (Evidence for Each Action)</vt:lpstr>
      <vt:lpstr>PowerPoint Presentation</vt:lpstr>
      <vt:lpstr>PowerPoint Presentation</vt:lpstr>
      <vt:lpstr>Change from volume to ABV based excise has created an incentive for smuggling of Ethanol from neighbouring countries </vt:lpstr>
      <vt:lpstr>KRA intercepted 7500 litres of smuggled Ethanol from Uganda in January 2025 </vt:lpstr>
    </vt:vector>
  </TitlesOfParts>
  <Company>Diageo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59% the total volume alcohol consumed in Kenya is illicit. Half of the illicit alcohol is in the form of artisanal(muratina, busaa, chan’gaa etc) alcohol but the real value of illicit trade lies in counterfeiting, smuggling and rapidly developing tax leakage</dc:title>
  <dc:creator>Munyi, Zach</dc:creator>
  <cp:lastModifiedBy>Munyi, Zach</cp:lastModifiedBy>
  <cp:revision>1</cp:revision>
  <dcterms:created xsi:type="dcterms:W3CDTF">2025-02-03T09:37:56Z</dcterms:created>
  <dcterms:modified xsi:type="dcterms:W3CDTF">2025-05-26T11:42:02Z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c77bae-9cad-4b1a-aac3-2a4ad557d70b_Enabled">
    <vt:lpwstr>true</vt:lpwstr>
  </property>
  <property fmtid="{D5CDD505-2E9C-101B-9397-08002B2CF9AE}" pid="3" name="MSIP_Label_a7c77bae-9cad-4b1a-aac3-2a4ad557d70b_SetDate">
    <vt:lpwstr>2025-02-03T11:16:41Z</vt:lpwstr>
  </property>
  <property fmtid="{D5CDD505-2E9C-101B-9397-08002B2CF9AE}" pid="4" name="MSIP_Label_a7c77bae-9cad-4b1a-aac3-2a4ad557d70b_Method">
    <vt:lpwstr>Privileged</vt:lpwstr>
  </property>
  <property fmtid="{D5CDD505-2E9C-101B-9397-08002B2CF9AE}" pid="5" name="MSIP_Label_a7c77bae-9cad-4b1a-aac3-2a4ad557d70b_Name">
    <vt:lpwstr>General</vt:lpwstr>
  </property>
  <property fmtid="{D5CDD505-2E9C-101B-9397-08002B2CF9AE}" pid="6" name="MSIP_Label_a7c77bae-9cad-4b1a-aac3-2a4ad557d70b_SiteId">
    <vt:lpwstr>88ed286b-88d8-4faf-918f-883d693321ae</vt:lpwstr>
  </property>
  <property fmtid="{D5CDD505-2E9C-101B-9397-08002B2CF9AE}" pid="7" name="MSIP_Label_a7c77bae-9cad-4b1a-aac3-2a4ad557d70b_ActionId">
    <vt:lpwstr>d459f198-a559-4cb8-91b2-631b4484272c</vt:lpwstr>
  </property>
  <property fmtid="{D5CDD505-2E9C-101B-9397-08002B2CF9AE}" pid="8" name="MSIP_Label_a7c77bae-9cad-4b1a-aac3-2a4ad557d70b_ContentBits">
    <vt:lpwstr>0</vt:lpwstr>
  </property>
</Properties>
</file>